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21396325" cy="30267275"/>
  <p:notesSz cx="9601200" cy="7315200"/>
  <p:defaultTextStyle>
    <a:defPPr>
      <a:defRPr lang="en-US"/>
    </a:defPPr>
    <a:lvl1pPr algn="l" rtl="0" eaLnBrk="0" fontAlgn="base" hangingPunct="0">
      <a:spcBef>
        <a:spcPct val="0"/>
      </a:spcBef>
      <a:spcAft>
        <a:spcPct val="0"/>
      </a:spcAft>
      <a:defRPr sz="3139" b="1" kern="1200">
        <a:solidFill>
          <a:srgbClr val="003399"/>
        </a:solidFill>
        <a:latin typeface="Arial" panose="020B0604020202020204" pitchFamily="34" charset="0"/>
        <a:ea typeface="+mn-ea"/>
        <a:cs typeface="+mn-cs"/>
      </a:defRPr>
    </a:lvl1pPr>
    <a:lvl2pPr marL="358765" algn="l" rtl="0" eaLnBrk="0" fontAlgn="base" hangingPunct="0">
      <a:spcBef>
        <a:spcPct val="0"/>
      </a:spcBef>
      <a:spcAft>
        <a:spcPct val="0"/>
      </a:spcAft>
      <a:defRPr sz="3139" b="1" kern="1200">
        <a:solidFill>
          <a:srgbClr val="003399"/>
        </a:solidFill>
        <a:latin typeface="Arial" panose="020B0604020202020204" pitchFamily="34" charset="0"/>
        <a:ea typeface="+mn-ea"/>
        <a:cs typeface="+mn-cs"/>
      </a:defRPr>
    </a:lvl2pPr>
    <a:lvl3pPr marL="717530" algn="l" rtl="0" eaLnBrk="0" fontAlgn="base" hangingPunct="0">
      <a:spcBef>
        <a:spcPct val="0"/>
      </a:spcBef>
      <a:spcAft>
        <a:spcPct val="0"/>
      </a:spcAft>
      <a:defRPr sz="3139" b="1" kern="1200">
        <a:solidFill>
          <a:srgbClr val="003399"/>
        </a:solidFill>
        <a:latin typeface="Arial" panose="020B0604020202020204" pitchFamily="34" charset="0"/>
        <a:ea typeface="+mn-ea"/>
        <a:cs typeface="+mn-cs"/>
      </a:defRPr>
    </a:lvl3pPr>
    <a:lvl4pPr marL="1076295" algn="l" rtl="0" eaLnBrk="0" fontAlgn="base" hangingPunct="0">
      <a:spcBef>
        <a:spcPct val="0"/>
      </a:spcBef>
      <a:spcAft>
        <a:spcPct val="0"/>
      </a:spcAft>
      <a:defRPr sz="3139" b="1" kern="1200">
        <a:solidFill>
          <a:srgbClr val="003399"/>
        </a:solidFill>
        <a:latin typeface="Arial" panose="020B0604020202020204" pitchFamily="34" charset="0"/>
        <a:ea typeface="+mn-ea"/>
        <a:cs typeface="+mn-cs"/>
      </a:defRPr>
    </a:lvl4pPr>
    <a:lvl5pPr marL="1435059" algn="l" rtl="0" eaLnBrk="0" fontAlgn="base" hangingPunct="0">
      <a:spcBef>
        <a:spcPct val="0"/>
      </a:spcBef>
      <a:spcAft>
        <a:spcPct val="0"/>
      </a:spcAft>
      <a:defRPr sz="3139" b="1" kern="1200">
        <a:solidFill>
          <a:srgbClr val="003399"/>
        </a:solidFill>
        <a:latin typeface="Arial" panose="020B0604020202020204" pitchFamily="34" charset="0"/>
        <a:ea typeface="+mn-ea"/>
        <a:cs typeface="+mn-cs"/>
      </a:defRPr>
    </a:lvl5pPr>
    <a:lvl6pPr marL="1793824" algn="l" defTabSz="717530" rtl="0" eaLnBrk="1" latinLnBrk="0" hangingPunct="1">
      <a:defRPr sz="3139" b="1" kern="1200">
        <a:solidFill>
          <a:srgbClr val="003399"/>
        </a:solidFill>
        <a:latin typeface="Arial" panose="020B0604020202020204" pitchFamily="34" charset="0"/>
        <a:ea typeface="+mn-ea"/>
        <a:cs typeface="+mn-cs"/>
      </a:defRPr>
    </a:lvl6pPr>
    <a:lvl7pPr marL="2152589" algn="l" defTabSz="717530" rtl="0" eaLnBrk="1" latinLnBrk="0" hangingPunct="1">
      <a:defRPr sz="3139" b="1" kern="1200">
        <a:solidFill>
          <a:srgbClr val="003399"/>
        </a:solidFill>
        <a:latin typeface="Arial" panose="020B0604020202020204" pitchFamily="34" charset="0"/>
        <a:ea typeface="+mn-ea"/>
        <a:cs typeface="+mn-cs"/>
      </a:defRPr>
    </a:lvl7pPr>
    <a:lvl8pPr marL="2511354" algn="l" defTabSz="717530" rtl="0" eaLnBrk="1" latinLnBrk="0" hangingPunct="1">
      <a:defRPr sz="3139" b="1" kern="1200">
        <a:solidFill>
          <a:srgbClr val="003399"/>
        </a:solidFill>
        <a:latin typeface="Arial" panose="020B0604020202020204" pitchFamily="34" charset="0"/>
        <a:ea typeface="+mn-ea"/>
        <a:cs typeface="+mn-cs"/>
      </a:defRPr>
    </a:lvl8pPr>
    <a:lvl9pPr marL="2870119" algn="l" defTabSz="717530" rtl="0" eaLnBrk="1" latinLnBrk="0" hangingPunct="1">
      <a:defRPr sz="3139" b="1" kern="1200">
        <a:solidFill>
          <a:srgbClr val="003399"/>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9533" userDrawn="1">
          <p15:clr>
            <a:srgbClr val="A4A3A4"/>
          </p15:clr>
        </p15:guide>
        <p15:guide id="2" pos="67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99"/>
    <a:srgbClr val="A50021"/>
    <a:srgbClr val="F8F8F8"/>
    <a:srgbClr val="EAEAEA"/>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9C9459-980C-4B2B-A577-2808D81BB013}" v="152" dt="2023-08-16T16:03:59.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48" autoAdjust="0"/>
    <p:restoredTop sz="87521" autoAdjust="0"/>
  </p:normalViewPr>
  <p:slideViewPr>
    <p:cSldViewPr>
      <p:cViewPr>
        <p:scale>
          <a:sx n="33" d="100"/>
          <a:sy n="33" d="100"/>
        </p:scale>
        <p:origin x="2059" y="-1987"/>
      </p:cViewPr>
      <p:guideLst>
        <p:guide orient="horz" pos="9533"/>
        <p:guide pos="67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ey, Michael P" userId="017ffa8e-a29f-4224-8932-6146ec6d4e8b" providerId="ADAL" clId="{549C9459-980C-4B2B-A577-2808D81BB013}"/>
    <pc:docChg chg="undo custSel modSld">
      <pc:chgData name="Alley, Michael P" userId="017ffa8e-a29f-4224-8932-6146ec6d4e8b" providerId="ADAL" clId="{549C9459-980C-4B2B-A577-2808D81BB013}" dt="2023-08-16T16:03:59.185" v="701" actId="478"/>
      <pc:docMkLst>
        <pc:docMk/>
      </pc:docMkLst>
      <pc:sldChg chg="addSp delSp modSp mod">
        <pc:chgData name="Alley, Michael P" userId="017ffa8e-a29f-4224-8932-6146ec6d4e8b" providerId="ADAL" clId="{549C9459-980C-4B2B-A577-2808D81BB013}" dt="2023-08-16T16:03:59.185" v="701" actId="478"/>
        <pc:sldMkLst>
          <pc:docMk/>
          <pc:sldMk cId="0" sldId="256"/>
        </pc:sldMkLst>
        <pc:spChg chg="mod">
          <ac:chgData name="Alley, Michael P" userId="017ffa8e-a29f-4224-8932-6146ec6d4e8b" providerId="ADAL" clId="{549C9459-980C-4B2B-A577-2808D81BB013}" dt="2023-08-16T11:58:12.867" v="397" actId="1036"/>
          <ac:spMkLst>
            <pc:docMk/>
            <pc:sldMk cId="0" sldId="256"/>
            <ac:spMk id="3" creationId="{3753F4CB-501F-BE21-7C72-66962696166A}"/>
          </ac:spMkLst>
        </pc:spChg>
        <pc:spChg chg="mod">
          <ac:chgData name="Alley, Michael P" userId="017ffa8e-a29f-4224-8932-6146ec6d4e8b" providerId="ADAL" clId="{549C9459-980C-4B2B-A577-2808D81BB013}" dt="2023-08-16T11:58:12.867" v="397" actId="1036"/>
          <ac:spMkLst>
            <pc:docMk/>
            <pc:sldMk cId="0" sldId="256"/>
            <ac:spMk id="4" creationId="{5C3145D9-5ED4-6812-F300-64C5305DAA9F}"/>
          </ac:spMkLst>
        </pc:spChg>
        <pc:spChg chg="mod">
          <ac:chgData name="Alley, Michael P" userId="017ffa8e-a29f-4224-8932-6146ec6d4e8b" providerId="ADAL" clId="{549C9459-980C-4B2B-A577-2808D81BB013}" dt="2023-08-16T11:58:12.867" v="397" actId="1036"/>
          <ac:spMkLst>
            <pc:docMk/>
            <pc:sldMk cId="0" sldId="256"/>
            <ac:spMk id="5" creationId="{C16788F7-CF9F-9199-9705-3368879E0B2B}"/>
          </ac:spMkLst>
        </pc:spChg>
        <pc:spChg chg="mod">
          <ac:chgData name="Alley, Michael P" userId="017ffa8e-a29f-4224-8932-6146ec6d4e8b" providerId="ADAL" clId="{549C9459-980C-4B2B-A577-2808D81BB013}" dt="2023-08-16T11:58:12.867" v="397" actId="1036"/>
          <ac:spMkLst>
            <pc:docMk/>
            <pc:sldMk cId="0" sldId="256"/>
            <ac:spMk id="6" creationId="{0B0B22CA-FAED-AB3C-9E8C-7D8CBBCB6EEA}"/>
          </ac:spMkLst>
        </pc:spChg>
        <pc:spChg chg="mod">
          <ac:chgData name="Alley, Michael P" userId="017ffa8e-a29f-4224-8932-6146ec6d4e8b" providerId="ADAL" clId="{549C9459-980C-4B2B-A577-2808D81BB013}" dt="2023-08-16T11:58:12.867" v="397" actId="1036"/>
          <ac:spMkLst>
            <pc:docMk/>
            <pc:sldMk cId="0" sldId="256"/>
            <ac:spMk id="7" creationId="{A7DDEEA0-DFB7-6F5C-791A-57B7144C8172}"/>
          </ac:spMkLst>
        </pc:spChg>
        <pc:spChg chg="mod">
          <ac:chgData name="Alley, Michael P" userId="017ffa8e-a29f-4224-8932-6146ec6d4e8b" providerId="ADAL" clId="{549C9459-980C-4B2B-A577-2808D81BB013}" dt="2023-08-16T11:58:12.867" v="397" actId="1036"/>
          <ac:spMkLst>
            <pc:docMk/>
            <pc:sldMk cId="0" sldId="256"/>
            <ac:spMk id="8" creationId="{92F42ECA-72EB-7111-CE21-BF4FC41532C3}"/>
          </ac:spMkLst>
        </pc:spChg>
        <pc:spChg chg="add del mod topLvl">
          <ac:chgData name="Alley, Michael P" userId="017ffa8e-a29f-4224-8932-6146ec6d4e8b" providerId="ADAL" clId="{549C9459-980C-4B2B-A577-2808D81BB013}" dt="2023-08-16T11:53:44.365" v="341" actId="164"/>
          <ac:spMkLst>
            <pc:docMk/>
            <pc:sldMk cId="0" sldId="256"/>
            <ac:spMk id="9" creationId="{23CF7212-4A0E-C371-735C-518A86038048}"/>
          </ac:spMkLst>
        </pc:spChg>
        <pc:spChg chg="mod topLvl">
          <ac:chgData name="Alley, Michael P" userId="017ffa8e-a29f-4224-8932-6146ec6d4e8b" providerId="ADAL" clId="{549C9459-980C-4B2B-A577-2808D81BB013}" dt="2023-08-16T11:53:37.520" v="340" actId="164"/>
          <ac:spMkLst>
            <pc:docMk/>
            <pc:sldMk cId="0" sldId="256"/>
            <ac:spMk id="12" creationId="{5E0AD891-C23D-4CCB-6A15-C87112BB11FA}"/>
          </ac:spMkLst>
        </pc:spChg>
        <pc:spChg chg="mod topLvl">
          <ac:chgData name="Alley, Michael P" userId="017ffa8e-a29f-4224-8932-6146ec6d4e8b" providerId="ADAL" clId="{549C9459-980C-4B2B-A577-2808D81BB013}" dt="2023-08-16T11:53:37.520" v="340" actId="164"/>
          <ac:spMkLst>
            <pc:docMk/>
            <pc:sldMk cId="0" sldId="256"/>
            <ac:spMk id="13" creationId="{29DB2D70-101A-E64E-9307-89162233DBF5}"/>
          </ac:spMkLst>
        </pc:spChg>
        <pc:spChg chg="add del mod">
          <ac:chgData name="Alley, Michael P" userId="017ffa8e-a29f-4224-8932-6146ec6d4e8b" providerId="ADAL" clId="{549C9459-980C-4B2B-A577-2808D81BB013}" dt="2023-08-16T16:03:59.185" v="701" actId="478"/>
          <ac:spMkLst>
            <pc:docMk/>
            <pc:sldMk cId="0" sldId="256"/>
            <ac:spMk id="14" creationId="{7B738288-DD82-5472-5863-CFF183BFB017}"/>
          </ac:spMkLst>
        </pc:spChg>
        <pc:spChg chg="mod">
          <ac:chgData name="Alley, Michael P" userId="017ffa8e-a29f-4224-8932-6146ec6d4e8b" providerId="ADAL" clId="{549C9459-980C-4B2B-A577-2808D81BB013}" dt="2023-08-16T16:03:40.883" v="700" actId="20577"/>
          <ac:spMkLst>
            <pc:docMk/>
            <pc:sldMk cId="0" sldId="256"/>
            <ac:spMk id="1034" creationId="{378C4DAA-D01E-41EC-E00F-13798A4FB6B1}"/>
          </ac:spMkLst>
        </pc:spChg>
        <pc:spChg chg="mod">
          <ac:chgData name="Alley, Michael P" userId="017ffa8e-a29f-4224-8932-6146ec6d4e8b" providerId="ADAL" clId="{549C9459-980C-4B2B-A577-2808D81BB013}" dt="2023-08-16T11:57:15.627" v="382" actId="255"/>
          <ac:spMkLst>
            <pc:docMk/>
            <pc:sldMk cId="0" sldId="256"/>
            <ac:spMk id="1036" creationId="{562BD67C-C513-3684-2276-18BF612C85DD}"/>
          </ac:spMkLst>
        </pc:spChg>
        <pc:spChg chg="mod">
          <ac:chgData name="Alley, Michael P" userId="017ffa8e-a29f-4224-8932-6146ec6d4e8b" providerId="ADAL" clId="{549C9459-980C-4B2B-A577-2808D81BB013}" dt="2023-08-16T11:50:59.448" v="323" actId="1036"/>
          <ac:spMkLst>
            <pc:docMk/>
            <pc:sldMk cId="0" sldId="256"/>
            <ac:spMk id="1037" creationId="{66EFB0A3-F6BC-3F0B-7103-8072D023962A}"/>
          </ac:spMkLst>
        </pc:spChg>
        <pc:spChg chg="mod">
          <ac:chgData name="Alley, Michael P" userId="017ffa8e-a29f-4224-8932-6146ec6d4e8b" providerId="ADAL" clId="{549C9459-980C-4B2B-A577-2808D81BB013}" dt="2023-08-16T12:01:41.567" v="682" actId="20577"/>
          <ac:spMkLst>
            <pc:docMk/>
            <pc:sldMk cId="0" sldId="256"/>
            <ac:spMk id="1038" creationId="{37290271-AA77-811E-7881-6396285C9D11}"/>
          </ac:spMkLst>
        </pc:spChg>
        <pc:spChg chg="mod">
          <ac:chgData name="Alley, Michael P" userId="017ffa8e-a29f-4224-8932-6146ec6d4e8b" providerId="ADAL" clId="{549C9459-980C-4B2B-A577-2808D81BB013}" dt="2023-08-16T11:30:37.157" v="186" actId="1076"/>
          <ac:spMkLst>
            <pc:docMk/>
            <pc:sldMk cId="0" sldId="256"/>
            <ac:spMk id="1039" creationId="{8F91366F-E2AB-7ED9-D1CD-67BCBD7D25AD}"/>
          </ac:spMkLst>
        </pc:spChg>
        <pc:spChg chg="mod topLvl">
          <ac:chgData name="Alley, Michael P" userId="017ffa8e-a29f-4224-8932-6146ec6d4e8b" providerId="ADAL" clId="{549C9459-980C-4B2B-A577-2808D81BB013}" dt="2023-08-16T11:53:44.365" v="341" actId="164"/>
          <ac:spMkLst>
            <pc:docMk/>
            <pc:sldMk cId="0" sldId="256"/>
            <ac:spMk id="1040" creationId="{8CAE1913-1E06-795C-9B89-061077DED635}"/>
          </ac:spMkLst>
        </pc:spChg>
        <pc:spChg chg="mod">
          <ac:chgData name="Alley, Michael P" userId="017ffa8e-a29f-4224-8932-6146ec6d4e8b" providerId="ADAL" clId="{549C9459-980C-4B2B-A577-2808D81BB013}" dt="2023-08-16T11:57:32.200" v="387" actId="20577"/>
          <ac:spMkLst>
            <pc:docMk/>
            <pc:sldMk cId="0" sldId="256"/>
            <ac:spMk id="1041" creationId="{A5F34D7E-0E34-E89A-BF32-9A7659508AF8}"/>
          </ac:spMkLst>
        </pc:spChg>
        <pc:spChg chg="mod">
          <ac:chgData name="Alley, Michael P" userId="017ffa8e-a29f-4224-8932-6146ec6d4e8b" providerId="ADAL" clId="{549C9459-980C-4B2B-A577-2808D81BB013}" dt="2023-08-16T11:58:12.867" v="397" actId="1036"/>
          <ac:spMkLst>
            <pc:docMk/>
            <pc:sldMk cId="0" sldId="256"/>
            <ac:spMk id="1043" creationId="{F18A2712-8DDF-FDE9-4933-281A1D3D78FE}"/>
          </ac:spMkLst>
        </pc:spChg>
        <pc:spChg chg="mod">
          <ac:chgData name="Alley, Michael P" userId="017ffa8e-a29f-4224-8932-6146ec6d4e8b" providerId="ADAL" clId="{549C9459-980C-4B2B-A577-2808D81BB013}" dt="2023-08-16T11:58:12.867" v="397" actId="1036"/>
          <ac:spMkLst>
            <pc:docMk/>
            <pc:sldMk cId="0" sldId="256"/>
            <ac:spMk id="1044" creationId="{6AE6BA28-C6DC-F6E9-47BC-61D577AE9A0E}"/>
          </ac:spMkLst>
        </pc:spChg>
        <pc:spChg chg="mod">
          <ac:chgData name="Alley, Michael P" userId="017ffa8e-a29f-4224-8932-6146ec6d4e8b" providerId="ADAL" clId="{549C9459-980C-4B2B-A577-2808D81BB013}" dt="2023-08-16T11:32:48.291" v="221" actId="1076"/>
          <ac:spMkLst>
            <pc:docMk/>
            <pc:sldMk cId="0" sldId="256"/>
            <ac:spMk id="1046" creationId="{71F743DE-0983-45AD-830B-BB3E6F14871A}"/>
          </ac:spMkLst>
        </pc:spChg>
        <pc:spChg chg="del mod">
          <ac:chgData name="Alley, Michael P" userId="017ffa8e-a29f-4224-8932-6146ec6d4e8b" providerId="ADAL" clId="{549C9459-980C-4B2B-A577-2808D81BB013}" dt="2023-08-16T11:33:01.165" v="222" actId="478"/>
          <ac:spMkLst>
            <pc:docMk/>
            <pc:sldMk cId="0" sldId="256"/>
            <ac:spMk id="1048" creationId="{5F200DD2-AF38-059D-FFF4-5A1BBB36CB34}"/>
          </ac:spMkLst>
        </pc:spChg>
        <pc:spChg chg="mod">
          <ac:chgData name="Alley, Michael P" userId="017ffa8e-a29f-4224-8932-6146ec6d4e8b" providerId="ADAL" clId="{549C9459-980C-4B2B-A577-2808D81BB013}" dt="2023-08-16T11:49:59.809" v="291" actId="20577"/>
          <ac:spMkLst>
            <pc:docMk/>
            <pc:sldMk cId="0" sldId="256"/>
            <ac:spMk id="1049" creationId="{5DD0DD70-639E-C319-0062-AFE697EF7EBA}"/>
          </ac:spMkLst>
        </pc:spChg>
        <pc:spChg chg="mod">
          <ac:chgData name="Alley, Michael P" userId="017ffa8e-a29f-4224-8932-6146ec6d4e8b" providerId="ADAL" clId="{549C9459-980C-4B2B-A577-2808D81BB013}" dt="2023-08-16T11:34:44.812" v="243" actId="1035"/>
          <ac:spMkLst>
            <pc:docMk/>
            <pc:sldMk cId="0" sldId="256"/>
            <ac:spMk id="1050" creationId="{DF800298-FF74-3027-1117-C8FB9332B231}"/>
          </ac:spMkLst>
        </pc:spChg>
        <pc:spChg chg="mod">
          <ac:chgData name="Alley, Michael P" userId="017ffa8e-a29f-4224-8932-6146ec6d4e8b" providerId="ADAL" clId="{549C9459-980C-4B2B-A577-2808D81BB013}" dt="2023-08-16T11:58:12.867" v="397" actId="1036"/>
          <ac:spMkLst>
            <pc:docMk/>
            <pc:sldMk cId="0" sldId="256"/>
            <ac:spMk id="1051" creationId="{D5A6FBAF-0831-11CF-CDC6-C046599FC1F9}"/>
          </ac:spMkLst>
        </pc:spChg>
        <pc:spChg chg="mod">
          <ac:chgData name="Alley, Michael P" userId="017ffa8e-a29f-4224-8932-6146ec6d4e8b" providerId="ADAL" clId="{549C9459-980C-4B2B-A577-2808D81BB013}" dt="2023-08-16T12:00:43.054" v="657" actId="20577"/>
          <ac:spMkLst>
            <pc:docMk/>
            <pc:sldMk cId="0" sldId="256"/>
            <ac:spMk id="1052" creationId="{0CF802C6-DB7E-3E64-EED1-1A5DD24CB5E1}"/>
          </ac:spMkLst>
        </pc:spChg>
        <pc:spChg chg="del mod">
          <ac:chgData name="Alley, Michael P" userId="017ffa8e-a29f-4224-8932-6146ec6d4e8b" providerId="ADAL" clId="{549C9459-980C-4B2B-A577-2808D81BB013}" dt="2023-08-16T11:25:43.102" v="102" actId="478"/>
          <ac:spMkLst>
            <pc:docMk/>
            <pc:sldMk cId="0" sldId="256"/>
            <ac:spMk id="1055" creationId="{77B3E94E-6BD0-DAE7-061C-EF8379A5BBE7}"/>
          </ac:spMkLst>
        </pc:spChg>
        <pc:spChg chg="mod">
          <ac:chgData name="Alley, Michael P" userId="017ffa8e-a29f-4224-8932-6146ec6d4e8b" providerId="ADAL" clId="{549C9459-980C-4B2B-A577-2808D81BB013}" dt="2023-08-16T11:58:12.867" v="397" actId="1036"/>
          <ac:spMkLst>
            <pc:docMk/>
            <pc:sldMk cId="0" sldId="256"/>
            <ac:spMk id="1056" creationId="{8AE4B5EA-DF76-1FF2-E01C-D34B4E65B87C}"/>
          </ac:spMkLst>
        </pc:spChg>
        <pc:spChg chg="mod">
          <ac:chgData name="Alley, Michael P" userId="017ffa8e-a29f-4224-8932-6146ec6d4e8b" providerId="ADAL" clId="{549C9459-980C-4B2B-A577-2808D81BB013}" dt="2023-08-16T11:58:12.867" v="397" actId="1036"/>
          <ac:spMkLst>
            <pc:docMk/>
            <pc:sldMk cId="0" sldId="256"/>
            <ac:spMk id="1057" creationId="{BAAABAE8-8DD9-F60D-5546-B107464C0740}"/>
          </ac:spMkLst>
        </pc:spChg>
        <pc:spChg chg="mod">
          <ac:chgData name="Alley, Michael P" userId="017ffa8e-a29f-4224-8932-6146ec6d4e8b" providerId="ADAL" clId="{549C9459-980C-4B2B-A577-2808D81BB013}" dt="2023-08-16T11:58:12.867" v="397" actId="1036"/>
          <ac:spMkLst>
            <pc:docMk/>
            <pc:sldMk cId="0" sldId="256"/>
            <ac:spMk id="1059" creationId="{AE5CD4C4-73F6-4C64-3FD9-A5FA6D941CCB}"/>
          </ac:spMkLst>
        </pc:spChg>
        <pc:spChg chg="mod">
          <ac:chgData name="Alley, Michael P" userId="017ffa8e-a29f-4224-8932-6146ec6d4e8b" providerId="ADAL" clId="{549C9459-980C-4B2B-A577-2808D81BB013}" dt="2023-08-16T11:58:12.867" v="397" actId="1036"/>
          <ac:spMkLst>
            <pc:docMk/>
            <pc:sldMk cId="0" sldId="256"/>
            <ac:spMk id="1060" creationId="{40BC5137-C9DE-894D-8473-0EC05E4E707A}"/>
          </ac:spMkLst>
        </pc:spChg>
        <pc:spChg chg="mod">
          <ac:chgData name="Alley, Michael P" userId="017ffa8e-a29f-4224-8932-6146ec6d4e8b" providerId="ADAL" clId="{549C9459-980C-4B2B-A577-2808D81BB013}" dt="2023-08-16T11:58:12.867" v="397" actId="1036"/>
          <ac:spMkLst>
            <pc:docMk/>
            <pc:sldMk cId="0" sldId="256"/>
            <ac:spMk id="1061" creationId="{50B70257-F3D0-31AD-A9B0-8EBEE642BC79}"/>
          </ac:spMkLst>
        </pc:spChg>
        <pc:spChg chg="mod">
          <ac:chgData name="Alley, Michael P" userId="017ffa8e-a29f-4224-8932-6146ec6d4e8b" providerId="ADAL" clId="{549C9459-980C-4B2B-A577-2808D81BB013}" dt="2023-08-16T11:58:12.867" v="397" actId="1036"/>
          <ac:spMkLst>
            <pc:docMk/>
            <pc:sldMk cId="0" sldId="256"/>
            <ac:spMk id="1062" creationId="{05A5A63A-DD6C-02A1-8B00-9B3D54F68F5A}"/>
          </ac:spMkLst>
        </pc:spChg>
        <pc:spChg chg="mod">
          <ac:chgData name="Alley, Michael P" userId="017ffa8e-a29f-4224-8932-6146ec6d4e8b" providerId="ADAL" clId="{549C9459-980C-4B2B-A577-2808D81BB013}" dt="2023-08-16T11:58:12.867" v="397" actId="1036"/>
          <ac:spMkLst>
            <pc:docMk/>
            <pc:sldMk cId="0" sldId="256"/>
            <ac:spMk id="1063" creationId="{4770D342-A349-F5E6-BEA7-8157FF3A93F6}"/>
          </ac:spMkLst>
        </pc:spChg>
        <pc:spChg chg="mod">
          <ac:chgData name="Alley, Michael P" userId="017ffa8e-a29f-4224-8932-6146ec6d4e8b" providerId="ADAL" clId="{549C9459-980C-4B2B-A577-2808D81BB013}" dt="2023-08-16T11:58:12.867" v="397" actId="1036"/>
          <ac:spMkLst>
            <pc:docMk/>
            <pc:sldMk cId="0" sldId="256"/>
            <ac:spMk id="1064" creationId="{C7D727DC-ECF5-B5B6-0394-1134AC949C95}"/>
          </ac:spMkLst>
        </pc:spChg>
        <pc:spChg chg="mod">
          <ac:chgData name="Alley, Michael P" userId="017ffa8e-a29f-4224-8932-6146ec6d4e8b" providerId="ADAL" clId="{549C9459-980C-4B2B-A577-2808D81BB013}" dt="2023-08-16T11:58:12.867" v="397" actId="1036"/>
          <ac:spMkLst>
            <pc:docMk/>
            <pc:sldMk cId="0" sldId="256"/>
            <ac:spMk id="1065" creationId="{36B36D72-6202-A25F-BC2C-A985CF138DDA}"/>
          </ac:spMkLst>
        </pc:spChg>
        <pc:spChg chg="mod">
          <ac:chgData name="Alley, Michael P" userId="017ffa8e-a29f-4224-8932-6146ec6d4e8b" providerId="ADAL" clId="{549C9459-980C-4B2B-A577-2808D81BB013}" dt="2023-08-16T11:58:12.867" v="397" actId="1036"/>
          <ac:spMkLst>
            <pc:docMk/>
            <pc:sldMk cId="0" sldId="256"/>
            <ac:spMk id="1066" creationId="{DC89888A-5E8F-EF6E-81A3-001EC7DF8D63}"/>
          </ac:spMkLst>
        </pc:spChg>
        <pc:spChg chg="mod">
          <ac:chgData name="Alley, Michael P" userId="017ffa8e-a29f-4224-8932-6146ec6d4e8b" providerId="ADAL" clId="{549C9459-980C-4B2B-A577-2808D81BB013}" dt="2023-08-16T11:58:12.867" v="397" actId="1036"/>
          <ac:spMkLst>
            <pc:docMk/>
            <pc:sldMk cId="0" sldId="256"/>
            <ac:spMk id="1067" creationId="{051DCE2B-DBE9-53EC-A213-DB4CC48D61BC}"/>
          </ac:spMkLst>
        </pc:spChg>
        <pc:spChg chg="mod">
          <ac:chgData name="Alley, Michael P" userId="017ffa8e-a29f-4224-8932-6146ec6d4e8b" providerId="ADAL" clId="{549C9459-980C-4B2B-A577-2808D81BB013}" dt="2023-08-16T11:58:12.867" v="397" actId="1036"/>
          <ac:spMkLst>
            <pc:docMk/>
            <pc:sldMk cId="0" sldId="256"/>
            <ac:spMk id="1068" creationId="{B417A9D7-7616-3C1D-B5E9-4D11CD4B760D}"/>
          </ac:spMkLst>
        </pc:spChg>
        <pc:spChg chg="mod">
          <ac:chgData name="Alley, Michael P" userId="017ffa8e-a29f-4224-8932-6146ec6d4e8b" providerId="ADAL" clId="{549C9459-980C-4B2B-A577-2808D81BB013}" dt="2023-08-16T11:58:12.867" v="397" actId="1036"/>
          <ac:spMkLst>
            <pc:docMk/>
            <pc:sldMk cId="0" sldId="256"/>
            <ac:spMk id="1069" creationId="{4A78CD32-75BF-2E84-B053-5377D1EC13C3}"/>
          </ac:spMkLst>
        </pc:spChg>
        <pc:spChg chg="mod">
          <ac:chgData name="Alley, Michael P" userId="017ffa8e-a29f-4224-8932-6146ec6d4e8b" providerId="ADAL" clId="{549C9459-980C-4B2B-A577-2808D81BB013}" dt="2023-08-16T11:58:12.867" v="397" actId="1036"/>
          <ac:spMkLst>
            <pc:docMk/>
            <pc:sldMk cId="0" sldId="256"/>
            <ac:spMk id="1070" creationId="{F07D9898-D2D1-DFEC-B8FC-68A7365569B2}"/>
          </ac:spMkLst>
        </pc:spChg>
        <pc:spChg chg="mod">
          <ac:chgData name="Alley, Michael P" userId="017ffa8e-a29f-4224-8932-6146ec6d4e8b" providerId="ADAL" clId="{549C9459-980C-4B2B-A577-2808D81BB013}" dt="2023-08-16T11:58:12.867" v="397" actId="1036"/>
          <ac:spMkLst>
            <pc:docMk/>
            <pc:sldMk cId="0" sldId="256"/>
            <ac:spMk id="1071" creationId="{AAEA03CE-2B6C-471C-3155-C334348DDE65}"/>
          </ac:spMkLst>
        </pc:spChg>
        <pc:spChg chg="mod">
          <ac:chgData name="Alley, Michael P" userId="017ffa8e-a29f-4224-8932-6146ec6d4e8b" providerId="ADAL" clId="{549C9459-980C-4B2B-A577-2808D81BB013}" dt="2023-08-16T11:58:12.867" v="397" actId="1036"/>
          <ac:spMkLst>
            <pc:docMk/>
            <pc:sldMk cId="0" sldId="256"/>
            <ac:spMk id="1072" creationId="{144C18EF-E07D-F67F-16EB-DEBD658B3F17}"/>
          </ac:spMkLst>
        </pc:spChg>
        <pc:spChg chg="mod">
          <ac:chgData name="Alley, Michael P" userId="017ffa8e-a29f-4224-8932-6146ec6d4e8b" providerId="ADAL" clId="{549C9459-980C-4B2B-A577-2808D81BB013}" dt="2023-08-16T11:58:12.867" v="397" actId="1036"/>
          <ac:spMkLst>
            <pc:docMk/>
            <pc:sldMk cId="0" sldId="256"/>
            <ac:spMk id="1073" creationId="{C6FDEF8F-2E63-5C7D-6242-0E2103503E06}"/>
          </ac:spMkLst>
        </pc:spChg>
        <pc:spChg chg="mod">
          <ac:chgData name="Alley, Michael P" userId="017ffa8e-a29f-4224-8932-6146ec6d4e8b" providerId="ADAL" clId="{549C9459-980C-4B2B-A577-2808D81BB013}" dt="2023-08-16T11:58:12.867" v="397" actId="1036"/>
          <ac:spMkLst>
            <pc:docMk/>
            <pc:sldMk cId="0" sldId="256"/>
            <ac:spMk id="1074" creationId="{10BF0504-7C22-1432-BEB9-6F5049FB2CE0}"/>
          </ac:spMkLst>
        </pc:spChg>
        <pc:spChg chg="mod">
          <ac:chgData name="Alley, Michael P" userId="017ffa8e-a29f-4224-8932-6146ec6d4e8b" providerId="ADAL" clId="{549C9459-980C-4B2B-A577-2808D81BB013}" dt="2023-08-16T11:58:12.867" v="397" actId="1036"/>
          <ac:spMkLst>
            <pc:docMk/>
            <pc:sldMk cId="0" sldId="256"/>
            <ac:spMk id="1075" creationId="{A17D62B3-1902-677B-900A-86DCE3C3BAF3}"/>
          </ac:spMkLst>
        </pc:spChg>
        <pc:spChg chg="mod">
          <ac:chgData name="Alley, Michael P" userId="017ffa8e-a29f-4224-8932-6146ec6d4e8b" providerId="ADAL" clId="{549C9459-980C-4B2B-A577-2808D81BB013}" dt="2023-08-16T11:58:12.867" v="397" actId="1036"/>
          <ac:spMkLst>
            <pc:docMk/>
            <pc:sldMk cId="0" sldId="256"/>
            <ac:spMk id="1076" creationId="{B27A3AB6-A67C-368B-C4AC-2CF8467A2D27}"/>
          </ac:spMkLst>
        </pc:spChg>
        <pc:spChg chg="mod">
          <ac:chgData name="Alley, Michael P" userId="017ffa8e-a29f-4224-8932-6146ec6d4e8b" providerId="ADAL" clId="{549C9459-980C-4B2B-A577-2808D81BB013}" dt="2023-08-16T11:58:12.867" v="397" actId="1036"/>
          <ac:spMkLst>
            <pc:docMk/>
            <pc:sldMk cId="0" sldId="256"/>
            <ac:spMk id="1077" creationId="{8F3EACE0-572D-B226-BDD0-F59F02694F21}"/>
          </ac:spMkLst>
        </pc:spChg>
        <pc:spChg chg="mod">
          <ac:chgData name="Alley, Michael P" userId="017ffa8e-a29f-4224-8932-6146ec6d4e8b" providerId="ADAL" clId="{549C9459-980C-4B2B-A577-2808D81BB013}" dt="2023-08-16T11:58:12.867" v="397" actId="1036"/>
          <ac:spMkLst>
            <pc:docMk/>
            <pc:sldMk cId="0" sldId="256"/>
            <ac:spMk id="1078" creationId="{6126DF2E-FC67-5041-89E5-D240E8811D57}"/>
          </ac:spMkLst>
        </pc:spChg>
        <pc:spChg chg="mod">
          <ac:chgData name="Alley, Michael P" userId="017ffa8e-a29f-4224-8932-6146ec6d4e8b" providerId="ADAL" clId="{549C9459-980C-4B2B-A577-2808D81BB013}" dt="2023-08-16T11:58:12.867" v="397" actId="1036"/>
          <ac:spMkLst>
            <pc:docMk/>
            <pc:sldMk cId="0" sldId="256"/>
            <ac:spMk id="1079" creationId="{CF871BDD-0B4F-2C7E-6CE4-57207588BDAB}"/>
          </ac:spMkLst>
        </pc:spChg>
        <pc:spChg chg="mod">
          <ac:chgData name="Alley, Michael P" userId="017ffa8e-a29f-4224-8932-6146ec6d4e8b" providerId="ADAL" clId="{549C9459-980C-4B2B-A577-2808D81BB013}" dt="2023-08-16T11:58:12.867" v="397" actId="1036"/>
          <ac:spMkLst>
            <pc:docMk/>
            <pc:sldMk cId="0" sldId="256"/>
            <ac:spMk id="1080" creationId="{ECAD8B0F-EFE1-6747-E7A0-456097DBCEAC}"/>
          </ac:spMkLst>
        </pc:spChg>
        <pc:spChg chg="mod">
          <ac:chgData name="Alley, Michael P" userId="017ffa8e-a29f-4224-8932-6146ec6d4e8b" providerId="ADAL" clId="{549C9459-980C-4B2B-A577-2808D81BB013}" dt="2023-08-16T11:58:12.867" v="397" actId="1036"/>
          <ac:spMkLst>
            <pc:docMk/>
            <pc:sldMk cId="0" sldId="256"/>
            <ac:spMk id="1081" creationId="{091A1E99-1989-E019-6E34-0AD3EAEFCB3D}"/>
          </ac:spMkLst>
        </pc:spChg>
        <pc:spChg chg="mod">
          <ac:chgData name="Alley, Michael P" userId="017ffa8e-a29f-4224-8932-6146ec6d4e8b" providerId="ADAL" clId="{549C9459-980C-4B2B-A577-2808D81BB013}" dt="2023-08-16T11:58:12.867" v="397" actId="1036"/>
          <ac:spMkLst>
            <pc:docMk/>
            <pc:sldMk cId="0" sldId="256"/>
            <ac:spMk id="1082" creationId="{C82F53B0-C2BD-9B2A-9000-DD26E7D8FCC2}"/>
          </ac:spMkLst>
        </pc:spChg>
        <pc:spChg chg="mod">
          <ac:chgData name="Alley, Michael P" userId="017ffa8e-a29f-4224-8932-6146ec6d4e8b" providerId="ADAL" clId="{549C9459-980C-4B2B-A577-2808D81BB013}" dt="2023-08-16T11:34:39.898" v="240" actId="1035"/>
          <ac:spMkLst>
            <pc:docMk/>
            <pc:sldMk cId="0" sldId="256"/>
            <ac:spMk id="1083" creationId="{403CD553-982B-9463-6747-987B04A31DBF}"/>
          </ac:spMkLst>
        </pc:spChg>
        <pc:spChg chg="mod">
          <ac:chgData name="Alley, Michael P" userId="017ffa8e-a29f-4224-8932-6146ec6d4e8b" providerId="ADAL" clId="{549C9459-980C-4B2B-A577-2808D81BB013}" dt="2023-08-16T11:34:39.898" v="240" actId="1035"/>
          <ac:spMkLst>
            <pc:docMk/>
            <pc:sldMk cId="0" sldId="256"/>
            <ac:spMk id="1084" creationId="{C05439C6-82A1-706E-0E6D-871AEFB0DB19}"/>
          </ac:spMkLst>
        </pc:spChg>
        <pc:spChg chg="mod">
          <ac:chgData name="Alley, Michael P" userId="017ffa8e-a29f-4224-8932-6146ec6d4e8b" providerId="ADAL" clId="{549C9459-980C-4B2B-A577-2808D81BB013}" dt="2023-08-16T11:34:39.898" v="240" actId="1035"/>
          <ac:spMkLst>
            <pc:docMk/>
            <pc:sldMk cId="0" sldId="256"/>
            <ac:spMk id="1086" creationId="{6E40EC9B-4D94-C14A-1268-5ACE84B07A95}"/>
          </ac:spMkLst>
        </pc:spChg>
        <pc:spChg chg="mod">
          <ac:chgData name="Alley, Michael P" userId="017ffa8e-a29f-4224-8932-6146ec6d4e8b" providerId="ADAL" clId="{549C9459-980C-4B2B-A577-2808D81BB013}" dt="2023-08-16T11:34:39.898" v="240" actId="1035"/>
          <ac:spMkLst>
            <pc:docMk/>
            <pc:sldMk cId="0" sldId="256"/>
            <ac:spMk id="1087" creationId="{895ACD83-FFA2-3AD7-65A7-D04E75DEC4CA}"/>
          </ac:spMkLst>
        </pc:spChg>
        <pc:spChg chg="mod">
          <ac:chgData name="Alley, Michael P" userId="017ffa8e-a29f-4224-8932-6146ec6d4e8b" providerId="ADAL" clId="{549C9459-980C-4B2B-A577-2808D81BB013}" dt="2023-08-16T11:34:39.898" v="240" actId="1035"/>
          <ac:spMkLst>
            <pc:docMk/>
            <pc:sldMk cId="0" sldId="256"/>
            <ac:spMk id="1088" creationId="{A9EFFC3F-E296-7814-5B72-7A0016178639}"/>
          </ac:spMkLst>
        </pc:spChg>
        <pc:spChg chg="mod">
          <ac:chgData name="Alley, Michael P" userId="017ffa8e-a29f-4224-8932-6146ec6d4e8b" providerId="ADAL" clId="{549C9459-980C-4B2B-A577-2808D81BB013}" dt="2023-08-16T11:34:39.898" v="240" actId="1035"/>
          <ac:spMkLst>
            <pc:docMk/>
            <pc:sldMk cId="0" sldId="256"/>
            <ac:spMk id="1089" creationId="{7A0CE863-A0FB-3326-8D47-E3B1F7E78878}"/>
          </ac:spMkLst>
        </pc:spChg>
        <pc:spChg chg="mod">
          <ac:chgData name="Alley, Michael P" userId="017ffa8e-a29f-4224-8932-6146ec6d4e8b" providerId="ADAL" clId="{549C9459-980C-4B2B-A577-2808D81BB013}" dt="2023-08-16T11:34:39.898" v="240" actId="1035"/>
          <ac:spMkLst>
            <pc:docMk/>
            <pc:sldMk cId="0" sldId="256"/>
            <ac:spMk id="1090" creationId="{5036A293-2597-9471-379F-8D05E1B21079}"/>
          </ac:spMkLst>
        </pc:spChg>
        <pc:spChg chg="mod">
          <ac:chgData name="Alley, Michael P" userId="017ffa8e-a29f-4224-8932-6146ec6d4e8b" providerId="ADAL" clId="{549C9459-980C-4B2B-A577-2808D81BB013}" dt="2023-08-16T11:34:39.898" v="240" actId="1035"/>
          <ac:spMkLst>
            <pc:docMk/>
            <pc:sldMk cId="0" sldId="256"/>
            <ac:spMk id="1091" creationId="{CE85D5C3-ABE0-A4A6-BD76-E85D1D21A014}"/>
          </ac:spMkLst>
        </pc:spChg>
        <pc:spChg chg="mod">
          <ac:chgData name="Alley, Michael P" userId="017ffa8e-a29f-4224-8932-6146ec6d4e8b" providerId="ADAL" clId="{549C9459-980C-4B2B-A577-2808D81BB013}" dt="2023-08-16T11:34:39.898" v="240" actId="1035"/>
          <ac:spMkLst>
            <pc:docMk/>
            <pc:sldMk cId="0" sldId="256"/>
            <ac:spMk id="1092" creationId="{5D6872D2-2C2D-8100-D5C7-2529B6483029}"/>
          </ac:spMkLst>
        </pc:spChg>
        <pc:spChg chg="mod">
          <ac:chgData name="Alley, Michael P" userId="017ffa8e-a29f-4224-8932-6146ec6d4e8b" providerId="ADAL" clId="{549C9459-980C-4B2B-A577-2808D81BB013}" dt="2023-08-16T11:34:39.898" v="240" actId="1035"/>
          <ac:spMkLst>
            <pc:docMk/>
            <pc:sldMk cId="0" sldId="256"/>
            <ac:spMk id="1093" creationId="{345E5611-D61D-C773-F5EC-568DB47B4161}"/>
          </ac:spMkLst>
        </pc:spChg>
        <pc:spChg chg="mod">
          <ac:chgData name="Alley, Michael P" userId="017ffa8e-a29f-4224-8932-6146ec6d4e8b" providerId="ADAL" clId="{549C9459-980C-4B2B-A577-2808D81BB013}" dt="2023-08-16T11:34:39.898" v="240" actId="1035"/>
          <ac:spMkLst>
            <pc:docMk/>
            <pc:sldMk cId="0" sldId="256"/>
            <ac:spMk id="1094" creationId="{C9A10B37-8A3C-CE38-9713-29308E755EDA}"/>
          </ac:spMkLst>
        </pc:spChg>
        <pc:spChg chg="mod">
          <ac:chgData name="Alley, Michael P" userId="017ffa8e-a29f-4224-8932-6146ec6d4e8b" providerId="ADAL" clId="{549C9459-980C-4B2B-A577-2808D81BB013}" dt="2023-08-16T11:34:39.898" v="240" actId="1035"/>
          <ac:spMkLst>
            <pc:docMk/>
            <pc:sldMk cId="0" sldId="256"/>
            <ac:spMk id="1095" creationId="{1265C857-4918-2F1E-3AB0-42A50AC90400}"/>
          </ac:spMkLst>
        </pc:spChg>
        <pc:spChg chg="mod">
          <ac:chgData name="Alley, Michael P" userId="017ffa8e-a29f-4224-8932-6146ec6d4e8b" providerId="ADAL" clId="{549C9459-980C-4B2B-A577-2808D81BB013}" dt="2023-08-16T11:34:39.898" v="240" actId="1035"/>
          <ac:spMkLst>
            <pc:docMk/>
            <pc:sldMk cId="0" sldId="256"/>
            <ac:spMk id="1096" creationId="{6D03FC38-26FB-E50F-0F19-B4993ED00DAC}"/>
          </ac:spMkLst>
        </pc:spChg>
        <pc:spChg chg="mod">
          <ac:chgData name="Alley, Michael P" userId="017ffa8e-a29f-4224-8932-6146ec6d4e8b" providerId="ADAL" clId="{549C9459-980C-4B2B-A577-2808D81BB013}" dt="2023-08-16T11:34:39.898" v="240" actId="1035"/>
          <ac:spMkLst>
            <pc:docMk/>
            <pc:sldMk cId="0" sldId="256"/>
            <ac:spMk id="1097" creationId="{3107EBA3-4D2D-8D36-FDC0-2CA012FC4419}"/>
          </ac:spMkLst>
        </pc:spChg>
        <pc:spChg chg="mod">
          <ac:chgData name="Alley, Michael P" userId="017ffa8e-a29f-4224-8932-6146ec6d4e8b" providerId="ADAL" clId="{549C9459-980C-4B2B-A577-2808D81BB013}" dt="2023-08-16T11:34:39.898" v="240" actId="1035"/>
          <ac:spMkLst>
            <pc:docMk/>
            <pc:sldMk cId="0" sldId="256"/>
            <ac:spMk id="1098" creationId="{50E5C0FD-0DE2-9DC7-F3DA-8DBFF8E2F58A}"/>
          </ac:spMkLst>
        </pc:spChg>
        <pc:spChg chg="mod">
          <ac:chgData name="Alley, Michael P" userId="017ffa8e-a29f-4224-8932-6146ec6d4e8b" providerId="ADAL" clId="{549C9459-980C-4B2B-A577-2808D81BB013}" dt="2023-08-16T11:34:39.898" v="240" actId="1035"/>
          <ac:spMkLst>
            <pc:docMk/>
            <pc:sldMk cId="0" sldId="256"/>
            <ac:spMk id="1099" creationId="{6C7694CF-5128-467E-6CEC-365928481463}"/>
          </ac:spMkLst>
        </pc:spChg>
        <pc:spChg chg="mod">
          <ac:chgData name="Alley, Michael P" userId="017ffa8e-a29f-4224-8932-6146ec6d4e8b" providerId="ADAL" clId="{549C9459-980C-4B2B-A577-2808D81BB013}" dt="2023-08-16T11:34:39.898" v="240" actId="1035"/>
          <ac:spMkLst>
            <pc:docMk/>
            <pc:sldMk cId="0" sldId="256"/>
            <ac:spMk id="1101" creationId="{349813AC-CF6F-E727-D42D-2BE873E29871}"/>
          </ac:spMkLst>
        </pc:spChg>
        <pc:spChg chg="mod">
          <ac:chgData name="Alley, Michael P" userId="017ffa8e-a29f-4224-8932-6146ec6d4e8b" providerId="ADAL" clId="{549C9459-980C-4B2B-A577-2808D81BB013}" dt="2023-08-16T11:34:39.898" v="240" actId="1035"/>
          <ac:spMkLst>
            <pc:docMk/>
            <pc:sldMk cId="0" sldId="256"/>
            <ac:spMk id="1102" creationId="{7D8F3C88-075B-2A78-6508-5411233239BB}"/>
          </ac:spMkLst>
        </pc:spChg>
        <pc:spChg chg="mod">
          <ac:chgData name="Alley, Michael P" userId="017ffa8e-a29f-4224-8932-6146ec6d4e8b" providerId="ADAL" clId="{549C9459-980C-4B2B-A577-2808D81BB013}" dt="2023-08-16T11:34:39.898" v="240" actId="1035"/>
          <ac:spMkLst>
            <pc:docMk/>
            <pc:sldMk cId="0" sldId="256"/>
            <ac:spMk id="1103" creationId="{D2B28E25-EDEE-A305-9F2A-43707A2916F3}"/>
          </ac:spMkLst>
        </pc:spChg>
        <pc:spChg chg="mod">
          <ac:chgData name="Alley, Michael P" userId="017ffa8e-a29f-4224-8932-6146ec6d4e8b" providerId="ADAL" clId="{549C9459-980C-4B2B-A577-2808D81BB013}" dt="2023-08-16T11:34:39.898" v="240" actId="1035"/>
          <ac:spMkLst>
            <pc:docMk/>
            <pc:sldMk cId="0" sldId="256"/>
            <ac:spMk id="1104" creationId="{D2206D12-C34B-966E-B380-AC876C4D3B7E}"/>
          </ac:spMkLst>
        </pc:spChg>
        <pc:spChg chg="mod">
          <ac:chgData name="Alley, Michael P" userId="017ffa8e-a29f-4224-8932-6146ec6d4e8b" providerId="ADAL" clId="{549C9459-980C-4B2B-A577-2808D81BB013}" dt="2023-08-16T11:34:39.898" v="240" actId="1035"/>
          <ac:spMkLst>
            <pc:docMk/>
            <pc:sldMk cId="0" sldId="256"/>
            <ac:spMk id="1105" creationId="{829DBCAF-15FF-DEC3-3A3D-AD6FC492C2C2}"/>
          </ac:spMkLst>
        </pc:spChg>
        <pc:spChg chg="mod">
          <ac:chgData name="Alley, Michael P" userId="017ffa8e-a29f-4224-8932-6146ec6d4e8b" providerId="ADAL" clId="{549C9459-980C-4B2B-A577-2808D81BB013}" dt="2023-08-16T11:34:39.898" v="240" actId="1035"/>
          <ac:spMkLst>
            <pc:docMk/>
            <pc:sldMk cId="0" sldId="256"/>
            <ac:spMk id="1106" creationId="{3FA7922B-ADC6-FDE0-C829-A84A3F2F63A9}"/>
          </ac:spMkLst>
        </pc:spChg>
        <pc:spChg chg="mod">
          <ac:chgData name="Alley, Michael P" userId="017ffa8e-a29f-4224-8932-6146ec6d4e8b" providerId="ADAL" clId="{549C9459-980C-4B2B-A577-2808D81BB013}" dt="2023-08-16T11:34:39.898" v="240" actId="1035"/>
          <ac:spMkLst>
            <pc:docMk/>
            <pc:sldMk cId="0" sldId="256"/>
            <ac:spMk id="1107" creationId="{6BF2E5FA-9607-0196-82AC-E5039E2A84BA}"/>
          </ac:spMkLst>
        </pc:spChg>
        <pc:spChg chg="mod">
          <ac:chgData name="Alley, Michael P" userId="017ffa8e-a29f-4224-8932-6146ec6d4e8b" providerId="ADAL" clId="{549C9459-980C-4B2B-A577-2808D81BB013}" dt="2023-08-16T11:34:39.898" v="240" actId="1035"/>
          <ac:spMkLst>
            <pc:docMk/>
            <pc:sldMk cId="0" sldId="256"/>
            <ac:spMk id="1108" creationId="{68A399FC-5BCE-A8C7-5F0B-00E2A077E4E7}"/>
          </ac:spMkLst>
        </pc:spChg>
        <pc:spChg chg="mod">
          <ac:chgData name="Alley, Michael P" userId="017ffa8e-a29f-4224-8932-6146ec6d4e8b" providerId="ADAL" clId="{549C9459-980C-4B2B-A577-2808D81BB013}" dt="2023-08-16T11:34:39.898" v="240" actId="1035"/>
          <ac:spMkLst>
            <pc:docMk/>
            <pc:sldMk cId="0" sldId="256"/>
            <ac:spMk id="1109" creationId="{918916A5-42F9-2954-2FCF-0FDF784E044D}"/>
          </ac:spMkLst>
        </pc:spChg>
        <pc:spChg chg="mod">
          <ac:chgData name="Alley, Michael P" userId="017ffa8e-a29f-4224-8932-6146ec6d4e8b" providerId="ADAL" clId="{549C9459-980C-4B2B-A577-2808D81BB013}" dt="2023-08-16T11:47:55.375" v="253" actId="1076"/>
          <ac:spMkLst>
            <pc:docMk/>
            <pc:sldMk cId="0" sldId="256"/>
            <ac:spMk id="1110" creationId="{7E0ED3E6-6DA0-A83E-70C4-F9DB413E9895}"/>
          </ac:spMkLst>
        </pc:spChg>
        <pc:spChg chg="mod">
          <ac:chgData name="Alley, Michael P" userId="017ffa8e-a29f-4224-8932-6146ec6d4e8b" providerId="ADAL" clId="{549C9459-980C-4B2B-A577-2808D81BB013}" dt="2023-08-16T11:47:55.375" v="253" actId="1076"/>
          <ac:spMkLst>
            <pc:docMk/>
            <pc:sldMk cId="0" sldId="256"/>
            <ac:spMk id="1111" creationId="{3E0B72E2-000C-47B5-F71A-20EB8A8EE7E2}"/>
          </ac:spMkLst>
        </pc:spChg>
        <pc:spChg chg="mod">
          <ac:chgData name="Alley, Michael P" userId="017ffa8e-a29f-4224-8932-6146ec6d4e8b" providerId="ADAL" clId="{549C9459-980C-4B2B-A577-2808D81BB013}" dt="2023-08-16T11:47:55.375" v="253" actId="1076"/>
          <ac:spMkLst>
            <pc:docMk/>
            <pc:sldMk cId="0" sldId="256"/>
            <ac:spMk id="1113" creationId="{D7EA092D-D307-9E23-32C6-D244A3092F04}"/>
          </ac:spMkLst>
        </pc:spChg>
        <pc:spChg chg="mod">
          <ac:chgData name="Alley, Michael P" userId="017ffa8e-a29f-4224-8932-6146ec6d4e8b" providerId="ADAL" clId="{549C9459-980C-4B2B-A577-2808D81BB013}" dt="2023-08-16T11:47:55.375" v="253" actId="1076"/>
          <ac:spMkLst>
            <pc:docMk/>
            <pc:sldMk cId="0" sldId="256"/>
            <ac:spMk id="1114" creationId="{0D891924-50E7-3AB9-6BC2-FF06EDDC9430}"/>
          </ac:spMkLst>
        </pc:spChg>
        <pc:spChg chg="mod">
          <ac:chgData name="Alley, Michael P" userId="017ffa8e-a29f-4224-8932-6146ec6d4e8b" providerId="ADAL" clId="{549C9459-980C-4B2B-A577-2808D81BB013}" dt="2023-08-16T11:47:55.375" v="253" actId="1076"/>
          <ac:spMkLst>
            <pc:docMk/>
            <pc:sldMk cId="0" sldId="256"/>
            <ac:spMk id="1115" creationId="{B15DCE35-5D67-2F09-C2A3-5DC30778FD77}"/>
          </ac:spMkLst>
        </pc:spChg>
        <pc:spChg chg="mod">
          <ac:chgData name="Alley, Michael P" userId="017ffa8e-a29f-4224-8932-6146ec6d4e8b" providerId="ADAL" clId="{549C9459-980C-4B2B-A577-2808D81BB013}" dt="2023-08-16T11:47:55.375" v="253" actId="1076"/>
          <ac:spMkLst>
            <pc:docMk/>
            <pc:sldMk cId="0" sldId="256"/>
            <ac:spMk id="1116" creationId="{470C6F12-8BCB-8986-6F68-1EA6BB462DAE}"/>
          </ac:spMkLst>
        </pc:spChg>
        <pc:spChg chg="mod">
          <ac:chgData name="Alley, Michael P" userId="017ffa8e-a29f-4224-8932-6146ec6d4e8b" providerId="ADAL" clId="{549C9459-980C-4B2B-A577-2808D81BB013}" dt="2023-08-16T11:47:55.375" v="253" actId="1076"/>
          <ac:spMkLst>
            <pc:docMk/>
            <pc:sldMk cId="0" sldId="256"/>
            <ac:spMk id="1117" creationId="{B57EF452-326B-5B00-53D8-F264178825B2}"/>
          </ac:spMkLst>
        </pc:spChg>
        <pc:spChg chg="mod">
          <ac:chgData name="Alley, Michael P" userId="017ffa8e-a29f-4224-8932-6146ec6d4e8b" providerId="ADAL" clId="{549C9459-980C-4B2B-A577-2808D81BB013}" dt="2023-08-16T11:47:55.375" v="253" actId="1076"/>
          <ac:spMkLst>
            <pc:docMk/>
            <pc:sldMk cId="0" sldId="256"/>
            <ac:spMk id="1118" creationId="{E08501B9-C337-5DC5-4DE5-C12FB1CE7891}"/>
          </ac:spMkLst>
        </pc:spChg>
        <pc:spChg chg="mod">
          <ac:chgData name="Alley, Michael P" userId="017ffa8e-a29f-4224-8932-6146ec6d4e8b" providerId="ADAL" clId="{549C9459-980C-4B2B-A577-2808D81BB013}" dt="2023-08-16T11:47:55.375" v="253" actId="1076"/>
          <ac:spMkLst>
            <pc:docMk/>
            <pc:sldMk cId="0" sldId="256"/>
            <ac:spMk id="1120" creationId="{87A8130C-A8FC-F47F-D5E6-C0E79FD47179}"/>
          </ac:spMkLst>
        </pc:spChg>
        <pc:spChg chg="mod">
          <ac:chgData name="Alley, Michael P" userId="017ffa8e-a29f-4224-8932-6146ec6d4e8b" providerId="ADAL" clId="{549C9459-980C-4B2B-A577-2808D81BB013}" dt="2023-08-16T11:47:55.375" v="253" actId="1076"/>
          <ac:spMkLst>
            <pc:docMk/>
            <pc:sldMk cId="0" sldId="256"/>
            <ac:spMk id="1121" creationId="{6FC5B71E-18B8-CF36-675A-6EBAD9B6E33E}"/>
          </ac:spMkLst>
        </pc:spChg>
        <pc:spChg chg="mod">
          <ac:chgData name="Alley, Michael P" userId="017ffa8e-a29f-4224-8932-6146ec6d4e8b" providerId="ADAL" clId="{549C9459-980C-4B2B-A577-2808D81BB013}" dt="2023-08-16T11:47:55.375" v="253" actId="1076"/>
          <ac:spMkLst>
            <pc:docMk/>
            <pc:sldMk cId="0" sldId="256"/>
            <ac:spMk id="1124" creationId="{002C6408-91D9-8A8C-A33D-8D0E05A962A5}"/>
          </ac:spMkLst>
        </pc:spChg>
        <pc:spChg chg="mod">
          <ac:chgData name="Alley, Michael P" userId="017ffa8e-a29f-4224-8932-6146ec6d4e8b" providerId="ADAL" clId="{549C9459-980C-4B2B-A577-2808D81BB013}" dt="2023-08-16T11:47:55.375" v="253" actId="1076"/>
          <ac:spMkLst>
            <pc:docMk/>
            <pc:sldMk cId="0" sldId="256"/>
            <ac:spMk id="1125" creationId="{E45856E3-EB23-463B-2E82-29093264AE5B}"/>
          </ac:spMkLst>
        </pc:spChg>
        <pc:spChg chg="mod">
          <ac:chgData name="Alley, Michael P" userId="017ffa8e-a29f-4224-8932-6146ec6d4e8b" providerId="ADAL" clId="{549C9459-980C-4B2B-A577-2808D81BB013}" dt="2023-08-16T11:47:55.375" v="253" actId="1076"/>
          <ac:spMkLst>
            <pc:docMk/>
            <pc:sldMk cId="0" sldId="256"/>
            <ac:spMk id="1126" creationId="{7F6CD6FA-BF33-0390-84FF-26F8FE4939D0}"/>
          </ac:spMkLst>
        </pc:spChg>
        <pc:spChg chg="mod">
          <ac:chgData name="Alley, Michael P" userId="017ffa8e-a29f-4224-8932-6146ec6d4e8b" providerId="ADAL" clId="{549C9459-980C-4B2B-A577-2808D81BB013}" dt="2023-08-16T11:47:55.375" v="253" actId="1076"/>
          <ac:spMkLst>
            <pc:docMk/>
            <pc:sldMk cId="0" sldId="256"/>
            <ac:spMk id="1127" creationId="{2BF521C9-F5D5-3D07-C05A-EC0799EF2DDD}"/>
          </ac:spMkLst>
        </pc:spChg>
        <pc:spChg chg="mod">
          <ac:chgData name="Alley, Michael P" userId="017ffa8e-a29f-4224-8932-6146ec6d4e8b" providerId="ADAL" clId="{549C9459-980C-4B2B-A577-2808D81BB013}" dt="2023-08-16T11:47:55.375" v="253" actId="1076"/>
          <ac:spMkLst>
            <pc:docMk/>
            <pc:sldMk cId="0" sldId="256"/>
            <ac:spMk id="1128" creationId="{AF3259D2-CB88-D397-5EE1-37B17C3DF55A}"/>
          </ac:spMkLst>
        </pc:spChg>
        <pc:spChg chg="mod">
          <ac:chgData name="Alley, Michael P" userId="017ffa8e-a29f-4224-8932-6146ec6d4e8b" providerId="ADAL" clId="{549C9459-980C-4B2B-A577-2808D81BB013}" dt="2023-08-16T11:47:55.375" v="253" actId="1076"/>
          <ac:spMkLst>
            <pc:docMk/>
            <pc:sldMk cId="0" sldId="256"/>
            <ac:spMk id="1129" creationId="{974BDD1C-44A6-4CFE-5994-9BDC33ACA0B5}"/>
          </ac:spMkLst>
        </pc:spChg>
        <pc:spChg chg="mod">
          <ac:chgData name="Alley, Michael P" userId="017ffa8e-a29f-4224-8932-6146ec6d4e8b" providerId="ADAL" clId="{549C9459-980C-4B2B-A577-2808D81BB013}" dt="2023-08-16T11:47:55.375" v="253" actId="1076"/>
          <ac:spMkLst>
            <pc:docMk/>
            <pc:sldMk cId="0" sldId="256"/>
            <ac:spMk id="1130" creationId="{CA6C7171-D1F5-EA54-AB38-91B6770C890B}"/>
          </ac:spMkLst>
        </pc:spChg>
        <pc:spChg chg="mod">
          <ac:chgData name="Alley, Michael P" userId="017ffa8e-a29f-4224-8932-6146ec6d4e8b" providerId="ADAL" clId="{549C9459-980C-4B2B-A577-2808D81BB013}" dt="2023-08-16T11:47:55.375" v="253" actId="1076"/>
          <ac:spMkLst>
            <pc:docMk/>
            <pc:sldMk cId="0" sldId="256"/>
            <ac:spMk id="1131" creationId="{B7A78D47-AAEA-6B1D-6295-C20408DEBDAA}"/>
          </ac:spMkLst>
        </pc:spChg>
        <pc:spChg chg="mod">
          <ac:chgData name="Alley, Michael P" userId="017ffa8e-a29f-4224-8932-6146ec6d4e8b" providerId="ADAL" clId="{549C9459-980C-4B2B-A577-2808D81BB013}" dt="2023-08-16T11:47:55.375" v="253" actId="1076"/>
          <ac:spMkLst>
            <pc:docMk/>
            <pc:sldMk cId="0" sldId="256"/>
            <ac:spMk id="1133" creationId="{F65338AA-6988-1DC4-A599-370E1FBA24D9}"/>
          </ac:spMkLst>
        </pc:spChg>
        <pc:spChg chg="mod">
          <ac:chgData name="Alley, Michael P" userId="017ffa8e-a29f-4224-8932-6146ec6d4e8b" providerId="ADAL" clId="{549C9459-980C-4B2B-A577-2808D81BB013}" dt="2023-08-16T11:47:55.375" v="253" actId="1076"/>
          <ac:spMkLst>
            <pc:docMk/>
            <pc:sldMk cId="0" sldId="256"/>
            <ac:spMk id="1134" creationId="{4E9AF1FA-5AA2-7B78-A8CA-2EEC5CF5A7F2}"/>
          </ac:spMkLst>
        </pc:spChg>
        <pc:spChg chg="mod">
          <ac:chgData name="Alley, Michael P" userId="017ffa8e-a29f-4224-8932-6146ec6d4e8b" providerId="ADAL" clId="{549C9459-980C-4B2B-A577-2808D81BB013}" dt="2023-08-16T11:47:55.375" v="253" actId="1076"/>
          <ac:spMkLst>
            <pc:docMk/>
            <pc:sldMk cId="0" sldId="256"/>
            <ac:spMk id="1135" creationId="{2576394B-8095-756B-09E2-92709136B311}"/>
          </ac:spMkLst>
        </pc:spChg>
        <pc:spChg chg="mod">
          <ac:chgData name="Alley, Michael P" userId="017ffa8e-a29f-4224-8932-6146ec6d4e8b" providerId="ADAL" clId="{549C9459-980C-4B2B-A577-2808D81BB013}" dt="2023-08-16T11:47:55.375" v="253" actId="1076"/>
          <ac:spMkLst>
            <pc:docMk/>
            <pc:sldMk cId="0" sldId="256"/>
            <ac:spMk id="1136" creationId="{F152F34C-5752-889B-BA9C-4743F7F018AA}"/>
          </ac:spMkLst>
        </pc:spChg>
        <pc:spChg chg="mod">
          <ac:chgData name="Alley, Michael P" userId="017ffa8e-a29f-4224-8932-6146ec6d4e8b" providerId="ADAL" clId="{549C9459-980C-4B2B-A577-2808D81BB013}" dt="2023-08-16T11:47:55.375" v="253" actId="1076"/>
          <ac:spMkLst>
            <pc:docMk/>
            <pc:sldMk cId="0" sldId="256"/>
            <ac:spMk id="1137" creationId="{6539278A-1A80-E793-FC62-444AD94739C9}"/>
          </ac:spMkLst>
        </pc:spChg>
        <pc:spChg chg="mod">
          <ac:chgData name="Alley, Michael P" userId="017ffa8e-a29f-4224-8932-6146ec6d4e8b" providerId="ADAL" clId="{549C9459-980C-4B2B-A577-2808D81BB013}" dt="2023-08-16T11:47:55.375" v="253" actId="1076"/>
          <ac:spMkLst>
            <pc:docMk/>
            <pc:sldMk cId="0" sldId="256"/>
            <ac:spMk id="1138" creationId="{D69D895D-2EEF-F72D-C609-E009DBACC48B}"/>
          </ac:spMkLst>
        </pc:spChg>
        <pc:spChg chg="mod">
          <ac:chgData name="Alley, Michael P" userId="017ffa8e-a29f-4224-8932-6146ec6d4e8b" providerId="ADAL" clId="{549C9459-980C-4B2B-A577-2808D81BB013}" dt="2023-08-16T11:47:55.375" v="253" actId="1076"/>
          <ac:spMkLst>
            <pc:docMk/>
            <pc:sldMk cId="0" sldId="256"/>
            <ac:spMk id="1139" creationId="{E908A5A1-49C8-1628-2053-5C99F1D50260}"/>
          </ac:spMkLst>
        </pc:spChg>
        <pc:spChg chg="mod">
          <ac:chgData name="Alley, Michael P" userId="017ffa8e-a29f-4224-8932-6146ec6d4e8b" providerId="ADAL" clId="{549C9459-980C-4B2B-A577-2808D81BB013}" dt="2023-08-16T11:47:55.375" v="253" actId="1076"/>
          <ac:spMkLst>
            <pc:docMk/>
            <pc:sldMk cId="0" sldId="256"/>
            <ac:spMk id="1140" creationId="{654DA31A-93DF-D15C-4BB4-31B1811E88E1}"/>
          </ac:spMkLst>
        </pc:spChg>
        <pc:spChg chg="mod">
          <ac:chgData name="Alley, Michael P" userId="017ffa8e-a29f-4224-8932-6146ec6d4e8b" providerId="ADAL" clId="{549C9459-980C-4B2B-A577-2808D81BB013}" dt="2023-08-16T11:47:55.375" v="253" actId="1076"/>
          <ac:spMkLst>
            <pc:docMk/>
            <pc:sldMk cId="0" sldId="256"/>
            <ac:spMk id="1141" creationId="{20D94230-8257-DBEF-9424-B3888A5BA15E}"/>
          </ac:spMkLst>
        </pc:spChg>
        <pc:spChg chg="mod">
          <ac:chgData name="Alley, Michael P" userId="017ffa8e-a29f-4224-8932-6146ec6d4e8b" providerId="ADAL" clId="{549C9459-980C-4B2B-A577-2808D81BB013}" dt="2023-08-16T11:47:55.375" v="253" actId="1076"/>
          <ac:spMkLst>
            <pc:docMk/>
            <pc:sldMk cId="0" sldId="256"/>
            <ac:spMk id="1142" creationId="{1C717E6D-40A2-2978-82F6-93FF50411EBF}"/>
          </ac:spMkLst>
        </pc:spChg>
        <pc:spChg chg="mod">
          <ac:chgData name="Alley, Michael P" userId="017ffa8e-a29f-4224-8932-6146ec6d4e8b" providerId="ADAL" clId="{549C9459-980C-4B2B-A577-2808D81BB013}" dt="2023-08-16T11:47:55.375" v="253" actId="1076"/>
          <ac:spMkLst>
            <pc:docMk/>
            <pc:sldMk cId="0" sldId="256"/>
            <ac:spMk id="1143" creationId="{3D87FD61-295F-8216-43A1-D11EB830A423}"/>
          </ac:spMkLst>
        </pc:spChg>
        <pc:spChg chg="mod">
          <ac:chgData name="Alley, Michael P" userId="017ffa8e-a29f-4224-8932-6146ec6d4e8b" providerId="ADAL" clId="{549C9459-980C-4B2B-A577-2808D81BB013}" dt="2023-08-16T11:47:55.375" v="253" actId="1076"/>
          <ac:spMkLst>
            <pc:docMk/>
            <pc:sldMk cId="0" sldId="256"/>
            <ac:spMk id="1144" creationId="{EA9D7B27-7DB2-BBE1-219F-A3F5ED788247}"/>
          </ac:spMkLst>
        </pc:spChg>
        <pc:spChg chg="mod">
          <ac:chgData name="Alley, Michael P" userId="017ffa8e-a29f-4224-8932-6146ec6d4e8b" providerId="ADAL" clId="{549C9459-980C-4B2B-A577-2808D81BB013}" dt="2023-08-16T11:58:12.867" v="397" actId="1036"/>
          <ac:spMkLst>
            <pc:docMk/>
            <pc:sldMk cId="0" sldId="256"/>
            <ac:spMk id="1145" creationId="{D3E3275A-D13E-8654-3BC7-6A031DE65DF3}"/>
          </ac:spMkLst>
        </pc:spChg>
        <pc:spChg chg="mod">
          <ac:chgData name="Alley, Michael P" userId="017ffa8e-a29f-4224-8932-6146ec6d4e8b" providerId="ADAL" clId="{549C9459-980C-4B2B-A577-2808D81BB013}" dt="2023-08-16T11:58:12.867" v="397" actId="1036"/>
          <ac:spMkLst>
            <pc:docMk/>
            <pc:sldMk cId="0" sldId="256"/>
            <ac:spMk id="1146" creationId="{26394F42-00F8-7F94-1EC1-205D2DFEFFB2}"/>
          </ac:spMkLst>
        </pc:spChg>
        <pc:spChg chg="mod">
          <ac:chgData name="Alley, Michael P" userId="017ffa8e-a29f-4224-8932-6146ec6d4e8b" providerId="ADAL" clId="{549C9459-980C-4B2B-A577-2808D81BB013}" dt="2023-08-16T11:58:12.867" v="397" actId="1036"/>
          <ac:spMkLst>
            <pc:docMk/>
            <pc:sldMk cId="0" sldId="256"/>
            <ac:spMk id="1148" creationId="{69F5F7EA-5BC9-DA79-8E6E-CDD3F95BE24D}"/>
          </ac:spMkLst>
        </pc:spChg>
        <pc:spChg chg="mod">
          <ac:chgData name="Alley, Michael P" userId="017ffa8e-a29f-4224-8932-6146ec6d4e8b" providerId="ADAL" clId="{549C9459-980C-4B2B-A577-2808D81BB013}" dt="2023-08-16T11:58:12.867" v="397" actId="1036"/>
          <ac:spMkLst>
            <pc:docMk/>
            <pc:sldMk cId="0" sldId="256"/>
            <ac:spMk id="1149" creationId="{7CBB76D1-E38C-5763-6F04-9543AD21BFEE}"/>
          </ac:spMkLst>
        </pc:spChg>
        <pc:spChg chg="mod">
          <ac:chgData name="Alley, Michael P" userId="017ffa8e-a29f-4224-8932-6146ec6d4e8b" providerId="ADAL" clId="{549C9459-980C-4B2B-A577-2808D81BB013}" dt="2023-08-16T11:58:12.867" v="397" actId="1036"/>
          <ac:spMkLst>
            <pc:docMk/>
            <pc:sldMk cId="0" sldId="256"/>
            <ac:spMk id="1150" creationId="{70EB19C9-C7FE-52D1-E452-E95C55459FCF}"/>
          </ac:spMkLst>
        </pc:spChg>
        <pc:spChg chg="mod">
          <ac:chgData name="Alley, Michael P" userId="017ffa8e-a29f-4224-8932-6146ec6d4e8b" providerId="ADAL" clId="{549C9459-980C-4B2B-A577-2808D81BB013}" dt="2023-08-16T11:58:12.867" v="397" actId="1036"/>
          <ac:spMkLst>
            <pc:docMk/>
            <pc:sldMk cId="0" sldId="256"/>
            <ac:spMk id="1151" creationId="{C94A4896-1291-0211-715F-FD52CC0B6FB5}"/>
          </ac:spMkLst>
        </pc:spChg>
        <pc:spChg chg="mod">
          <ac:chgData name="Alley, Michael P" userId="017ffa8e-a29f-4224-8932-6146ec6d4e8b" providerId="ADAL" clId="{549C9459-980C-4B2B-A577-2808D81BB013}" dt="2023-08-16T11:58:12.867" v="397" actId="1036"/>
          <ac:spMkLst>
            <pc:docMk/>
            <pc:sldMk cId="0" sldId="256"/>
            <ac:spMk id="1152" creationId="{E3231CBF-9C11-8878-743E-39BC705E3F6E}"/>
          </ac:spMkLst>
        </pc:spChg>
        <pc:spChg chg="mod">
          <ac:chgData name="Alley, Michael P" userId="017ffa8e-a29f-4224-8932-6146ec6d4e8b" providerId="ADAL" clId="{549C9459-980C-4B2B-A577-2808D81BB013}" dt="2023-08-16T11:58:12.867" v="397" actId="1036"/>
          <ac:spMkLst>
            <pc:docMk/>
            <pc:sldMk cId="0" sldId="256"/>
            <ac:spMk id="1153" creationId="{0AC39E5D-6F60-5F87-757F-C99AB9AA76FC}"/>
          </ac:spMkLst>
        </pc:spChg>
        <pc:spChg chg="mod">
          <ac:chgData name="Alley, Michael P" userId="017ffa8e-a29f-4224-8932-6146ec6d4e8b" providerId="ADAL" clId="{549C9459-980C-4B2B-A577-2808D81BB013}" dt="2023-08-16T11:58:12.867" v="397" actId="1036"/>
          <ac:spMkLst>
            <pc:docMk/>
            <pc:sldMk cId="0" sldId="256"/>
            <ac:spMk id="1154" creationId="{AA3327A9-2132-3E58-40E0-E76C99A5D130}"/>
          </ac:spMkLst>
        </pc:spChg>
        <pc:spChg chg="mod">
          <ac:chgData name="Alley, Michael P" userId="017ffa8e-a29f-4224-8932-6146ec6d4e8b" providerId="ADAL" clId="{549C9459-980C-4B2B-A577-2808D81BB013}" dt="2023-08-16T11:58:12.867" v="397" actId="1036"/>
          <ac:spMkLst>
            <pc:docMk/>
            <pc:sldMk cId="0" sldId="256"/>
            <ac:spMk id="1155" creationId="{AAE6E291-4F58-02BA-CC0E-9D78CB7FB37B}"/>
          </ac:spMkLst>
        </pc:spChg>
        <pc:spChg chg="mod">
          <ac:chgData name="Alley, Michael P" userId="017ffa8e-a29f-4224-8932-6146ec6d4e8b" providerId="ADAL" clId="{549C9459-980C-4B2B-A577-2808D81BB013}" dt="2023-08-16T11:58:12.867" v="397" actId="1036"/>
          <ac:spMkLst>
            <pc:docMk/>
            <pc:sldMk cId="0" sldId="256"/>
            <ac:spMk id="1156" creationId="{E2766267-34F1-F4CF-74E2-A2D95228F779}"/>
          </ac:spMkLst>
        </pc:spChg>
        <pc:spChg chg="mod">
          <ac:chgData name="Alley, Michael P" userId="017ffa8e-a29f-4224-8932-6146ec6d4e8b" providerId="ADAL" clId="{549C9459-980C-4B2B-A577-2808D81BB013}" dt="2023-08-16T11:58:12.867" v="397" actId="1036"/>
          <ac:spMkLst>
            <pc:docMk/>
            <pc:sldMk cId="0" sldId="256"/>
            <ac:spMk id="1157" creationId="{1E7FA43F-9ED0-6AA5-B59A-31120512FB81}"/>
          </ac:spMkLst>
        </pc:spChg>
        <pc:spChg chg="mod">
          <ac:chgData name="Alley, Michael P" userId="017ffa8e-a29f-4224-8932-6146ec6d4e8b" providerId="ADAL" clId="{549C9459-980C-4B2B-A577-2808D81BB013}" dt="2023-08-16T11:58:12.867" v="397" actId="1036"/>
          <ac:spMkLst>
            <pc:docMk/>
            <pc:sldMk cId="0" sldId="256"/>
            <ac:spMk id="1158" creationId="{263396F6-52D3-89F1-69CA-8B13BECC0445}"/>
          </ac:spMkLst>
        </pc:spChg>
        <pc:spChg chg="mod">
          <ac:chgData name="Alley, Michael P" userId="017ffa8e-a29f-4224-8932-6146ec6d4e8b" providerId="ADAL" clId="{549C9459-980C-4B2B-A577-2808D81BB013}" dt="2023-08-16T11:58:12.867" v="397" actId="1036"/>
          <ac:spMkLst>
            <pc:docMk/>
            <pc:sldMk cId="0" sldId="256"/>
            <ac:spMk id="1159" creationId="{A8F2B5D1-262A-3072-B2FC-FFAC4D859D6E}"/>
          </ac:spMkLst>
        </pc:spChg>
        <pc:spChg chg="mod">
          <ac:chgData name="Alley, Michael P" userId="017ffa8e-a29f-4224-8932-6146ec6d4e8b" providerId="ADAL" clId="{549C9459-980C-4B2B-A577-2808D81BB013}" dt="2023-08-16T11:58:12.867" v="397" actId="1036"/>
          <ac:spMkLst>
            <pc:docMk/>
            <pc:sldMk cId="0" sldId="256"/>
            <ac:spMk id="1160" creationId="{10B7897F-6593-5382-7C6A-0F4F30E1178C}"/>
          </ac:spMkLst>
        </pc:spChg>
        <pc:spChg chg="mod">
          <ac:chgData name="Alley, Michael P" userId="017ffa8e-a29f-4224-8932-6146ec6d4e8b" providerId="ADAL" clId="{549C9459-980C-4B2B-A577-2808D81BB013}" dt="2023-08-16T11:58:12.867" v="397" actId="1036"/>
          <ac:spMkLst>
            <pc:docMk/>
            <pc:sldMk cId="0" sldId="256"/>
            <ac:spMk id="1161" creationId="{5FFE2DFA-7C0C-8E61-7072-0343025298AD}"/>
          </ac:spMkLst>
        </pc:spChg>
        <pc:spChg chg="mod">
          <ac:chgData name="Alley, Michael P" userId="017ffa8e-a29f-4224-8932-6146ec6d4e8b" providerId="ADAL" clId="{549C9459-980C-4B2B-A577-2808D81BB013}" dt="2023-08-16T11:58:12.867" v="397" actId="1036"/>
          <ac:spMkLst>
            <pc:docMk/>
            <pc:sldMk cId="0" sldId="256"/>
            <ac:spMk id="1162" creationId="{CD26E622-6F7D-2D1A-17BF-79EDC687CD62}"/>
          </ac:spMkLst>
        </pc:spChg>
        <pc:spChg chg="mod">
          <ac:chgData name="Alley, Michael P" userId="017ffa8e-a29f-4224-8932-6146ec6d4e8b" providerId="ADAL" clId="{549C9459-980C-4B2B-A577-2808D81BB013}" dt="2023-08-16T11:58:12.867" v="397" actId="1036"/>
          <ac:spMkLst>
            <pc:docMk/>
            <pc:sldMk cId="0" sldId="256"/>
            <ac:spMk id="1163" creationId="{4BE25AE9-D079-C0CA-F11F-DF93BB59483F}"/>
          </ac:spMkLst>
        </pc:spChg>
        <pc:spChg chg="mod">
          <ac:chgData name="Alley, Michael P" userId="017ffa8e-a29f-4224-8932-6146ec6d4e8b" providerId="ADAL" clId="{549C9459-980C-4B2B-A577-2808D81BB013}" dt="2023-08-16T11:58:12.867" v="397" actId="1036"/>
          <ac:spMkLst>
            <pc:docMk/>
            <pc:sldMk cId="0" sldId="256"/>
            <ac:spMk id="1164" creationId="{B49D1D31-6881-4C06-5321-D4231C6A7060}"/>
          </ac:spMkLst>
        </pc:spChg>
        <pc:spChg chg="mod">
          <ac:chgData name="Alley, Michael P" userId="017ffa8e-a29f-4224-8932-6146ec6d4e8b" providerId="ADAL" clId="{549C9459-980C-4B2B-A577-2808D81BB013}" dt="2023-08-16T11:58:12.867" v="397" actId="1036"/>
          <ac:spMkLst>
            <pc:docMk/>
            <pc:sldMk cId="0" sldId="256"/>
            <ac:spMk id="1165" creationId="{C9B17F5F-FBFC-FC85-E7FD-7921FA2FC5F0}"/>
          </ac:spMkLst>
        </pc:spChg>
        <pc:spChg chg="mod">
          <ac:chgData name="Alley, Michael P" userId="017ffa8e-a29f-4224-8932-6146ec6d4e8b" providerId="ADAL" clId="{549C9459-980C-4B2B-A577-2808D81BB013}" dt="2023-08-16T11:58:12.867" v="397" actId="1036"/>
          <ac:spMkLst>
            <pc:docMk/>
            <pc:sldMk cId="0" sldId="256"/>
            <ac:spMk id="1166" creationId="{17699DD9-1F88-7D24-4099-7ABE6BC1DFAD}"/>
          </ac:spMkLst>
        </pc:spChg>
        <pc:spChg chg="mod">
          <ac:chgData name="Alley, Michael P" userId="017ffa8e-a29f-4224-8932-6146ec6d4e8b" providerId="ADAL" clId="{549C9459-980C-4B2B-A577-2808D81BB013}" dt="2023-08-16T11:58:12.867" v="397" actId="1036"/>
          <ac:spMkLst>
            <pc:docMk/>
            <pc:sldMk cId="0" sldId="256"/>
            <ac:spMk id="1167" creationId="{9ABB1753-6B3F-5657-E686-86F68C070329}"/>
          </ac:spMkLst>
        </pc:spChg>
        <pc:spChg chg="mod">
          <ac:chgData name="Alley, Michael P" userId="017ffa8e-a29f-4224-8932-6146ec6d4e8b" providerId="ADAL" clId="{549C9459-980C-4B2B-A577-2808D81BB013}" dt="2023-08-16T11:58:12.867" v="397" actId="1036"/>
          <ac:spMkLst>
            <pc:docMk/>
            <pc:sldMk cId="0" sldId="256"/>
            <ac:spMk id="1168" creationId="{FD489409-9A77-DE25-A525-A5D56F005B65}"/>
          </ac:spMkLst>
        </pc:spChg>
        <pc:spChg chg="mod">
          <ac:chgData name="Alley, Michael P" userId="017ffa8e-a29f-4224-8932-6146ec6d4e8b" providerId="ADAL" clId="{549C9459-980C-4B2B-A577-2808D81BB013}" dt="2023-08-16T11:58:12.867" v="397" actId="1036"/>
          <ac:spMkLst>
            <pc:docMk/>
            <pc:sldMk cId="0" sldId="256"/>
            <ac:spMk id="1169" creationId="{D8C28894-D1F1-BDE9-429E-8FF41DAF7A13}"/>
          </ac:spMkLst>
        </pc:spChg>
        <pc:spChg chg="mod">
          <ac:chgData name="Alley, Michael P" userId="017ffa8e-a29f-4224-8932-6146ec6d4e8b" providerId="ADAL" clId="{549C9459-980C-4B2B-A577-2808D81BB013}" dt="2023-08-16T11:30:33.310" v="185" actId="1076"/>
          <ac:spMkLst>
            <pc:docMk/>
            <pc:sldMk cId="0" sldId="256"/>
            <ac:spMk id="1170" creationId="{86AE9691-52AC-5146-2B4B-3EDADCC40BB9}"/>
          </ac:spMkLst>
        </pc:spChg>
        <pc:spChg chg="mod">
          <ac:chgData name="Alley, Michael P" userId="017ffa8e-a29f-4224-8932-6146ec6d4e8b" providerId="ADAL" clId="{549C9459-980C-4B2B-A577-2808D81BB013}" dt="2023-08-16T11:30:33.310" v="185" actId="1076"/>
          <ac:spMkLst>
            <pc:docMk/>
            <pc:sldMk cId="0" sldId="256"/>
            <ac:spMk id="1171" creationId="{9002734F-0F81-CB25-CEA4-18EAE62001AD}"/>
          </ac:spMkLst>
        </pc:spChg>
        <pc:spChg chg="mod">
          <ac:chgData name="Alley, Michael P" userId="017ffa8e-a29f-4224-8932-6146ec6d4e8b" providerId="ADAL" clId="{549C9459-980C-4B2B-A577-2808D81BB013}" dt="2023-08-16T11:30:33.310" v="185" actId="1076"/>
          <ac:spMkLst>
            <pc:docMk/>
            <pc:sldMk cId="0" sldId="256"/>
            <ac:spMk id="1173" creationId="{5C5019E7-5839-0C24-972E-A56CAE30BEC3}"/>
          </ac:spMkLst>
        </pc:spChg>
        <pc:spChg chg="mod">
          <ac:chgData name="Alley, Michael P" userId="017ffa8e-a29f-4224-8932-6146ec6d4e8b" providerId="ADAL" clId="{549C9459-980C-4B2B-A577-2808D81BB013}" dt="2023-08-16T11:30:33.310" v="185" actId="1076"/>
          <ac:spMkLst>
            <pc:docMk/>
            <pc:sldMk cId="0" sldId="256"/>
            <ac:spMk id="1174" creationId="{41A8F516-AD68-D98E-B9FA-374C90945350}"/>
          </ac:spMkLst>
        </pc:spChg>
        <pc:spChg chg="mod">
          <ac:chgData name="Alley, Michael P" userId="017ffa8e-a29f-4224-8932-6146ec6d4e8b" providerId="ADAL" clId="{549C9459-980C-4B2B-A577-2808D81BB013}" dt="2023-08-16T11:30:33.310" v="185" actId="1076"/>
          <ac:spMkLst>
            <pc:docMk/>
            <pc:sldMk cId="0" sldId="256"/>
            <ac:spMk id="1177" creationId="{6C7EF11D-6A76-AB6C-1F27-2D3978D85F50}"/>
          </ac:spMkLst>
        </pc:spChg>
        <pc:spChg chg="mod">
          <ac:chgData name="Alley, Michael P" userId="017ffa8e-a29f-4224-8932-6146ec6d4e8b" providerId="ADAL" clId="{549C9459-980C-4B2B-A577-2808D81BB013}" dt="2023-08-16T11:30:33.310" v="185" actId="1076"/>
          <ac:spMkLst>
            <pc:docMk/>
            <pc:sldMk cId="0" sldId="256"/>
            <ac:spMk id="1178" creationId="{3FF69E69-150E-0716-2FCA-2BEB0A689703}"/>
          </ac:spMkLst>
        </pc:spChg>
        <pc:spChg chg="mod">
          <ac:chgData name="Alley, Michael P" userId="017ffa8e-a29f-4224-8932-6146ec6d4e8b" providerId="ADAL" clId="{549C9459-980C-4B2B-A577-2808D81BB013}" dt="2023-08-16T11:30:33.310" v="185" actId="1076"/>
          <ac:spMkLst>
            <pc:docMk/>
            <pc:sldMk cId="0" sldId="256"/>
            <ac:spMk id="1179" creationId="{64C8DC94-E00A-6A53-45A5-CF4D88FDB030}"/>
          </ac:spMkLst>
        </pc:spChg>
        <pc:spChg chg="mod">
          <ac:chgData name="Alley, Michael P" userId="017ffa8e-a29f-4224-8932-6146ec6d4e8b" providerId="ADAL" clId="{549C9459-980C-4B2B-A577-2808D81BB013}" dt="2023-08-16T11:30:33.310" v="185" actId="1076"/>
          <ac:spMkLst>
            <pc:docMk/>
            <pc:sldMk cId="0" sldId="256"/>
            <ac:spMk id="1180" creationId="{CAE3629E-C457-F252-253A-BE54B2C33B01}"/>
          </ac:spMkLst>
        </pc:spChg>
        <pc:spChg chg="mod">
          <ac:chgData name="Alley, Michael P" userId="017ffa8e-a29f-4224-8932-6146ec6d4e8b" providerId="ADAL" clId="{549C9459-980C-4B2B-A577-2808D81BB013}" dt="2023-08-16T11:30:33.310" v="185" actId="1076"/>
          <ac:spMkLst>
            <pc:docMk/>
            <pc:sldMk cId="0" sldId="256"/>
            <ac:spMk id="1182" creationId="{18FF5FC6-D4ED-9EA3-FDAB-40D554FC172E}"/>
          </ac:spMkLst>
        </pc:spChg>
        <pc:spChg chg="mod">
          <ac:chgData name="Alley, Michael P" userId="017ffa8e-a29f-4224-8932-6146ec6d4e8b" providerId="ADAL" clId="{549C9459-980C-4B2B-A577-2808D81BB013}" dt="2023-08-16T11:30:33.310" v="185" actId="1076"/>
          <ac:spMkLst>
            <pc:docMk/>
            <pc:sldMk cId="0" sldId="256"/>
            <ac:spMk id="1183" creationId="{D022643A-8F97-A03C-8440-623F74BC10CC}"/>
          </ac:spMkLst>
        </pc:spChg>
        <pc:spChg chg="mod">
          <ac:chgData name="Alley, Michael P" userId="017ffa8e-a29f-4224-8932-6146ec6d4e8b" providerId="ADAL" clId="{549C9459-980C-4B2B-A577-2808D81BB013}" dt="2023-08-16T11:30:33.310" v="185" actId="1076"/>
          <ac:spMkLst>
            <pc:docMk/>
            <pc:sldMk cId="0" sldId="256"/>
            <ac:spMk id="1184" creationId="{45AF1DC6-4231-BB95-974A-4F72490460E5}"/>
          </ac:spMkLst>
        </pc:spChg>
        <pc:spChg chg="mod">
          <ac:chgData name="Alley, Michael P" userId="017ffa8e-a29f-4224-8932-6146ec6d4e8b" providerId="ADAL" clId="{549C9459-980C-4B2B-A577-2808D81BB013}" dt="2023-08-16T11:30:33.310" v="185" actId="1076"/>
          <ac:spMkLst>
            <pc:docMk/>
            <pc:sldMk cId="0" sldId="256"/>
            <ac:spMk id="1185" creationId="{01C53A9A-A4B8-C731-8E98-CE354ED812C1}"/>
          </ac:spMkLst>
        </pc:spChg>
        <pc:spChg chg="mod">
          <ac:chgData name="Alley, Michael P" userId="017ffa8e-a29f-4224-8932-6146ec6d4e8b" providerId="ADAL" clId="{549C9459-980C-4B2B-A577-2808D81BB013}" dt="2023-08-16T11:30:33.310" v="185" actId="1076"/>
          <ac:spMkLst>
            <pc:docMk/>
            <pc:sldMk cId="0" sldId="256"/>
            <ac:spMk id="1186" creationId="{9AEDCDEA-D59A-4127-D71C-1B7691256509}"/>
          </ac:spMkLst>
        </pc:spChg>
        <pc:spChg chg="mod">
          <ac:chgData name="Alley, Michael P" userId="017ffa8e-a29f-4224-8932-6146ec6d4e8b" providerId="ADAL" clId="{549C9459-980C-4B2B-A577-2808D81BB013}" dt="2023-08-16T11:30:33.310" v="185" actId="1076"/>
          <ac:spMkLst>
            <pc:docMk/>
            <pc:sldMk cId="0" sldId="256"/>
            <ac:spMk id="1187" creationId="{A03C9DF1-89C4-C68A-0EE1-25D34A3AF861}"/>
          </ac:spMkLst>
        </pc:spChg>
        <pc:spChg chg="mod">
          <ac:chgData name="Alley, Michael P" userId="017ffa8e-a29f-4224-8932-6146ec6d4e8b" providerId="ADAL" clId="{549C9459-980C-4B2B-A577-2808D81BB013}" dt="2023-08-16T11:30:33.310" v="185" actId="1076"/>
          <ac:spMkLst>
            <pc:docMk/>
            <pc:sldMk cId="0" sldId="256"/>
            <ac:spMk id="1188" creationId="{D1819676-746D-05C0-1F76-F1727C5E4EFA}"/>
          </ac:spMkLst>
        </pc:spChg>
        <pc:spChg chg="mod">
          <ac:chgData name="Alley, Michael P" userId="017ffa8e-a29f-4224-8932-6146ec6d4e8b" providerId="ADAL" clId="{549C9459-980C-4B2B-A577-2808D81BB013}" dt="2023-08-16T11:30:33.310" v="185" actId="1076"/>
          <ac:spMkLst>
            <pc:docMk/>
            <pc:sldMk cId="0" sldId="256"/>
            <ac:spMk id="1189" creationId="{8D03E1C7-E75C-12F8-271A-31491DD5A7E7}"/>
          </ac:spMkLst>
        </pc:spChg>
        <pc:spChg chg="mod">
          <ac:chgData name="Alley, Michael P" userId="017ffa8e-a29f-4224-8932-6146ec6d4e8b" providerId="ADAL" clId="{549C9459-980C-4B2B-A577-2808D81BB013}" dt="2023-08-16T11:30:33.310" v="185" actId="1076"/>
          <ac:spMkLst>
            <pc:docMk/>
            <pc:sldMk cId="0" sldId="256"/>
            <ac:spMk id="1190" creationId="{F1121FD6-4C71-D47B-56BD-50FDA58655FA}"/>
          </ac:spMkLst>
        </pc:spChg>
        <pc:spChg chg="mod">
          <ac:chgData name="Alley, Michael P" userId="017ffa8e-a29f-4224-8932-6146ec6d4e8b" providerId="ADAL" clId="{549C9459-980C-4B2B-A577-2808D81BB013}" dt="2023-08-16T11:30:33.310" v="185" actId="1076"/>
          <ac:spMkLst>
            <pc:docMk/>
            <pc:sldMk cId="0" sldId="256"/>
            <ac:spMk id="1191" creationId="{C5087C6B-004B-061E-7455-8583206479F7}"/>
          </ac:spMkLst>
        </pc:spChg>
        <pc:spChg chg="mod">
          <ac:chgData name="Alley, Michael P" userId="017ffa8e-a29f-4224-8932-6146ec6d4e8b" providerId="ADAL" clId="{549C9459-980C-4B2B-A577-2808D81BB013}" dt="2023-08-16T11:30:33.310" v="185" actId="1076"/>
          <ac:spMkLst>
            <pc:docMk/>
            <pc:sldMk cId="0" sldId="256"/>
            <ac:spMk id="1192" creationId="{D50665C2-594A-8DDE-221D-77249C464F5B}"/>
          </ac:spMkLst>
        </pc:spChg>
        <pc:spChg chg="mod">
          <ac:chgData name="Alley, Michael P" userId="017ffa8e-a29f-4224-8932-6146ec6d4e8b" providerId="ADAL" clId="{549C9459-980C-4B2B-A577-2808D81BB013}" dt="2023-08-16T11:30:33.310" v="185" actId="1076"/>
          <ac:spMkLst>
            <pc:docMk/>
            <pc:sldMk cId="0" sldId="256"/>
            <ac:spMk id="1193" creationId="{54F4555E-EB53-E644-DBF0-083350F8DE39}"/>
          </ac:spMkLst>
        </pc:spChg>
        <pc:spChg chg="mod">
          <ac:chgData name="Alley, Michael P" userId="017ffa8e-a29f-4224-8932-6146ec6d4e8b" providerId="ADAL" clId="{549C9459-980C-4B2B-A577-2808D81BB013}" dt="2023-08-16T11:30:33.310" v="185" actId="1076"/>
          <ac:spMkLst>
            <pc:docMk/>
            <pc:sldMk cId="0" sldId="256"/>
            <ac:spMk id="1194" creationId="{BB746259-3FB0-077B-8F79-40C6798F7F75}"/>
          </ac:spMkLst>
        </pc:spChg>
        <pc:spChg chg="mod">
          <ac:chgData name="Alley, Michael P" userId="017ffa8e-a29f-4224-8932-6146ec6d4e8b" providerId="ADAL" clId="{549C9459-980C-4B2B-A577-2808D81BB013}" dt="2023-08-16T11:30:33.310" v="185" actId="1076"/>
          <ac:spMkLst>
            <pc:docMk/>
            <pc:sldMk cId="0" sldId="256"/>
            <ac:spMk id="1195" creationId="{480513EA-7BAA-4596-D8AB-D36C9727C280}"/>
          </ac:spMkLst>
        </pc:spChg>
        <pc:spChg chg="mod">
          <ac:chgData name="Alley, Michael P" userId="017ffa8e-a29f-4224-8932-6146ec6d4e8b" providerId="ADAL" clId="{549C9459-980C-4B2B-A577-2808D81BB013}" dt="2023-08-16T11:30:33.310" v="185" actId="1076"/>
          <ac:spMkLst>
            <pc:docMk/>
            <pc:sldMk cId="0" sldId="256"/>
            <ac:spMk id="1196" creationId="{78BE0AE9-59DD-28FB-88E5-B056981D9F8E}"/>
          </ac:spMkLst>
        </pc:spChg>
        <pc:spChg chg="mod">
          <ac:chgData name="Alley, Michael P" userId="017ffa8e-a29f-4224-8932-6146ec6d4e8b" providerId="ADAL" clId="{549C9459-980C-4B2B-A577-2808D81BB013}" dt="2023-08-16T11:30:33.310" v="185" actId="1076"/>
          <ac:spMkLst>
            <pc:docMk/>
            <pc:sldMk cId="0" sldId="256"/>
            <ac:spMk id="1197" creationId="{D35AD77D-87EB-2DC6-4033-378C09594F90}"/>
          </ac:spMkLst>
        </pc:spChg>
        <pc:spChg chg="mod">
          <ac:chgData name="Alley, Michael P" userId="017ffa8e-a29f-4224-8932-6146ec6d4e8b" providerId="ADAL" clId="{549C9459-980C-4B2B-A577-2808D81BB013}" dt="2023-08-16T11:30:33.310" v="185" actId="1076"/>
          <ac:spMkLst>
            <pc:docMk/>
            <pc:sldMk cId="0" sldId="256"/>
            <ac:spMk id="1198" creationId="{D0532119-26D0-C7AA-CA3B-D4A0048D9920}"/>
          </ac:spMkLst>
        </pc:spChg>
        <pc:spChg chg="mod">
          <ac:chgData name="Alley, Michael P" userId="017ffa8e-a29f-4224-8932-6146ec6d4e8b" providerId="ADAL" clId="{549C9459-980C-4B2B-A577-2808D81BB013}" dt="2023-08-16T11:30:33.310" v="185" actId="1076"/>
          <ac:spMkLst>
            <pc:docMk/>
            <pc:sldMk cId="0" sldId="256"/>
            <ac:spMk id="1199" creationId="{9958DD15-B6A0-A56E-A61F-95EA793009EE}"/>
          </ac:spMkLst>
        </pc:spChg>
        <pc:spChg chg="mod">
          <ac:chgData name="Alley, Michael P" userId="017ffa8e-a29f-4224-8932-6146ec6d4e8b" providerId="ADAL" clId="{549C9459-980C-4B2B-A577-2808D81BB013}" dt="2023-08-16T11:30:33.310" v="185" actId="1076"/>
          <ac:spMkLst>
            <pc:docMk/>
            <pc:sldMk cId="0" sldId="256"/>
            <ac:spMk id="1200" creationId="{8AD748BD-3EFA-7A72-B772-551A794D7A49}"/>
          </ac:spMkLst>
        </pc:spChg>
        <pc:spChg chg="mod">
          <ac:chgData name="Alley, Michael P" userId="017ffa8e-a29f-4224-8932-6146ec6d4e8b" providerId="ADAL" clId="{549C9459-980C-4B2B-A577-2808D81BB013}" dt="2023-08-16T11:30:33.310" v="185" actId="1076"/>
          <ac:spMkLst>
            <pc:docMk/>
            <pc:sldMk cId="0" sldId="256"/>
            <ac:spMk id="1201" creationId="{BCE507A9-8163-6C57-6B0D-D05507CCEECE}"/>
          </ac:spMkLst>
        </pc:spChg>
        <pc:grpChg chg="mod">
          <ac:chgData name="Alley, Michael P" userId="017ffa8e-a29f-4224-8932-6146ec6d4e8b" providerId="ADAL" clId="{549C9459-980C-4B2B-A577-2808D81BB013}" dt="2023-08-16T11:58:12.867" v="397" actId="1036"/>
          <ac:grpSpMkLst>
            <pc:docMk/>
            <pc:sldMk cId="0" sldId="256"/>
            <ac:grpSpMk id="2" creationId="{FB2C8948-C976-617B-3114-4E7EF4EA86EB}"/>
          </ac:grpSpMkLst>
        </pc:grpChg>
        <pc:grpChg chg="add del mod">
          <ac:chgData name="Alley, Michael P" userId="017ffa8e-a29f-4224-8932-6146ec6d4e8b" providerId="ADAL" clId="{549C9459-980C-4B2B-A577-2808D81BB013}" dt="2023-08-16T11:51:20.997" v="324" actId="165"/>
          <ac:grpSpMkLst>
            <pc:docMk/>
            <pc:sldMk cId="0" sldId="256"/>
            <ac:grpSpMk id="10" creationId="{68F0BB62-BB95-776D-98CA-88F08B865232}"/>
          </ac:grpSpMkLst>
        </pc:grpChg>
        <pc:grpChg chg="add del mod">
          <ac:chgData name="Alley, Michael P" userId="017ffa8e-a29f-4224-8932-6146ec6d4e8b" providerId="ADAL" clId="{549C9459-980C-4B2B-A577-2808D81BB013}" dt="2023-08-16T11:52:53.532" v="335" actId="165"/>
          <ac:grpSpMkLst>
            <pc:docMk/>
            <pc:sldMk cId="0" sldId="256"/>
            <ac:grpSpMk id="11" creationId="{6B1CAB35-9A84-C4B6-DEE3-6EF2CF08784D}"/>
          </ac:grpSpMkLst>
        </pc:grpChg>
        <pc:grpChg chg="add mod">
          <ac:chgData name="Alley, Michael P" userId="017ffa8e-a29f-4224-8932-6146ec6d4e8b" providerId="ADAL" clId="{549C9459-980C-4B2B-A577-2808D81BB013}" dt="2023-08-16T11:53:37.520" v="340" actId="164"/>
          <ac:grpSpMkLst>
            <pc:docMk/>
            <pc:sldMk cId="0" sldId="256"/>
            <ac:grpSpMk id="15" creationId="{729A2C43-74A2-E8E6-320C-4D3A6E0BDFCB}"/>
          </ac:grpSpMkLst>
        </pc:grpChg>
        <pc:grpChg chg="add mod">
          <ac:chgData name="Alley, Michael P" userId="017ffa8e-a29f-4224-8932-6146ec6d4e8b" providerId="ADAL" clId="{549C9459-980C-4B2B-A577-2808D81BB013}" dt="2023-08-16T11:53:44.365" v="341" actId="164"/>
          <ac:grpSpMkLst>
            <pc:docMk/>
            <pc:sldMk cId="0" sldId="256"/>
            <ac:grpSpMk id="16" creationId="{FBEAF39E-7D3E-2192-C8AD-4EB47EEE87BC}"/>
          </ac:grpSpMkLst>
        </pc:grpChg>
        <pc:grpChg chg="mod">
          <ac:chgData name="Alley, Michael P" userId="017ffa8e-a29f-4224-8932-6146ec6d4e8b" providerId="ADAL" clId="{549C9459-980C-4B2B-A577-2808D81BB013}" dt="2023-08-16T11:30:33.310" v="185" actId="1076"/>
          <ac:grpSpMkLst>
            <pc:docMk/>
            <pc:sldMk cId="0" sldId="256"/>
            <ac:grpSpMk id="1042" creationId="{D1A8A351-7848-5233-71F8-746CA023342B}"/>
          </ac:grpSpMkLst>
        </pc:grpChg>
        <pc:grpChg chg="mod">
          <ac:chgData name="Alley, Michael P" userId="017ffa8e-a29f-4224-8932-6146ec6d4e8b" providerId="ADAL" clId="{549C9459-980C-4B2B-A577-2808D81BB013}" dt="2023-08-16T11:58:12.867" v="397" actId="1036"/>
          <ac:grpSpMkLst>
            <pc:docMk/>
            <pc:sldMk cId="0" sldId="256"/>
            <ac:grpSpMk id="1045" creationId="{191D2098-21E9-C868-2A4E-B53CA82AA6BA}"/>
          </ac:grpSpMkLst>
        </pc:grpChg>
        <pc:grpChg chg="mod">
          <ac:chgData name="Alley, Michael P" userId="017ffa8e-a29f-4224-8932-6146ec6d4e8b" providerId="ADAL" clId="{549C9459-980C-4B2B-A577-2808D81BB013}" dt="2023-08-16T11:47:55.375" v="253" actId="1076"/>
          <ac:grpSpMkLst>
            <pc:docMk/>
            <pc:sldMk cId="0" sldId="256"/>
            <ac:grpSpMk id="1047" creationId="{3C468648-FB35-1ACE-9216-1D7D2729669E}"/>
          </ac:grpSpMkLst>
        </pc:grpChg>
        <pc:grpChg chg="mod">
          <ac:chgData name="Alley, Michael P" userId="017ffa8e-a29f-4224-8932-6146ec6d4e8b" providerId="ADAL" clId="{549C9459-980C-4B2B-A577-2808D81BB013}" dt="2023-08-16T11:34:39.898" v="240" actId="1035"/>
          <ac:grpSpMkLst>
            <pc:docMk/>
            <pc:sldMk cId="0" sldId="256"/>
            <ac:grpSpMk id="1053" creationId="{DF7A591D-55B8-F6BE-3BA4-F3662FEEEDCE}"/>
          </ac:grpSpMkLst>
        </pc:grpChg>
        <pc:grpChg chg="mod">
          <ac:chgData name="Alley, Michael P" userId="017ffa8e-a29f-4224-8932-6146ec6d4e8b" providerId="ADAL" clId="{549C9459-980C-4B2B-A577-2808D81BB013}" dt="2023-08-16T11:58:12.867" v="397" actId="1036"/>
          <ac:grpSpMkLst>
            <pc:docMk/>
            <pc:sldMk cId="0" sldId="256"/>
            <ac:grpSpMk id="1054" creationId="{05B6FBA7-FDD8-6B10-BAB0-CB947ACF4167}"/>
          </ac:grpSpMkLst>
        </pc:grpChg>
        <pc:grpChg chg="mod">
          <ac:chgData name="Alley, Michael P" userId="017ffa8e-a29f-4224-8932-6146ec6d4e8b" providerId="ADAL" clId="{549C9459-980C-4B2B-A577-2808D81BB013}" dt="2023-08-16T11:34:39.898" v="240" actId="1035"/>
          <ac:grpSpMkLst>
            <pc:docMk/>
            <pc:sldMk cId="0" sldId="256"/>
            <ac:grpSpMk id="1100" creationId="{88F61B37-CA37-066D-C146-3DC83FC1B012}"/>
          </ac:grpSpMkLst>
        </pc:grpChg>
        <pc:grpChg chg="mod">
          <ac:chgData name="Alley, Michael P" userId="017ffa8e-a29f-4224-8932-6146ec6d4e8b" providerId="ADAL" clId="{549C9459-980C-4B2B-A577-2808D81BB013}" dt="2023-08-16T11:47:55.375" v="253" actId="1076"/>
          <ac:grpSpMkLst>
            <pc:docMk/>
            <pc:sldMk cId="0" sldId="256"/>
            <ac:grpSpMk id="1119" creationId="{A6DBB80B-3163-E59B-5CA7-95796DE936BA}"/>
          </ac:grpSpMkLst>
        </pc:grpChg>
        <pc:grpChg chg="mod">
          <ac:chgData name="Alley, Michael P" userId="017ffa8e-a29f-4224-8932-6146ec6d4e8b" providerId="ADAL" clId="{549C9459-980C-4B2B-A577-2808D81BB013}" dt="2023-08-16T11:47:55.375" v="253" actId="1076"/>
          <ac:grpSpMkLst>
            <pc:docMk/>
            <pc:sldMk cId="0" sldId="256"/>
            <ac:grpSpMk id="1122" creationId="{E79640CB-8C1C-BCB3-D588-270364BA5170}"/>
          </ac:grpSpMkLst>
        </pc:grpChg>
        <pc:grpChg chg="mod">
          <ac:chgData name="Alley, Michael P" userId="017ffa8e-a29f-4224-8932-6146ec6d4e8b" providerId="ADAL" clId="{549C9459-980C-4B2B-A577-2808D81BB013}" dt="2023-08-16T11:47:55.375" v="253" actId="1076"/>
          <ac:grpSpMkLst>
            <pc:docMk/>
            <pc:sldMk cId="0" sldId="256"/>
            <ac:grpSpMk id="1123" creationId="{585AB7D6-836F-F217-9AE5-30B260A79E73}"/>
          </ac:grpSpMkLst>
        </pc:grpChg>
        <pc:grpChg chg="mod">
          <ac:chgData name="Alley, Michael P" userId="017ffa8e-a29f-4224-8932-6146ec6d4e8b" providerId="ADAL" clId="{549C9459-980C-4B2B-A577-2808D81BB013}" dt="2023-08-16T11:47:55.375" v="253" actId="1076"/>
          <ac:grpSpMkLst>
            <pc:docMk/>
            <pc:sldMk cId="0" sldId="256"/>
            <ac:grpSpMk id="1132" creationId="{26A5719F-50EE-B03D-6EA4-C212E8AD353C}"/>
          </ac:grpSpMkLst>
        </pc:grpChg>
        <pc:grpChg chg="mod">
          <ac:chgData name="Alley, Michael P" userId="017ffa8e-a29f-4224-8932-6146ec6d4e8b" providerId="ADAL" clId="{549C9459-980C-4B2B-A577-2808D81BB013}" dt="2023-08-16T11:30:33.310" v="185" actId="1076"/>
          <ac:grpSpMkLst>
            <pc:docMk/>
            <pc:sldMk cId="0" sldId="256"/>
            <ac:grpSpMk id="1175" creationId="{E5928A3F-67D4-CB38-2541-3EA8F975515C}"/>
          </ac:grpSpMkLst>
        </pc:grpChg>
        <pc:grpChg chg="mod">
          <ac:chgData name="Alley, Michael P" userId="017ffa8e-a29f-4224-8932-6146ec6d4e8b" providerId="ADAL" clId="{549C9459-980C-4B2B-A577-2808D81BB013}" dt="2023-08-16T11:30:33.310" v="185" actId="1076"/>
          <ac:grpSpMkLst>
            <pc:docMk/>
            <pc:sldMk cId="0" sldId="256"/>
            <ac:grpSpMk id="1176" creationId="{6403EB69-D3D4-5D9D-73F6-F07B4BFFE495}"/>
          </ac:grpSpMkLst>
        </pc:grpChg>
        <pc:grpChg chg="mod">
          <ac:chgData name="Alley, Michael P" userId="017ffa8e-a29f-4224-8932-6146ec6d4e8b" providerId="ADAL" clId="{549C9459-980C-4B2B-A577-2808D81BB013}" dt="2023-08-16T11:30:33.310" v="185" actId="1076"/>
          <ac:grpSpMkLst>
            <pc:docMk/>
            <pc:sldMk cId="0" sldId="256"/>
            <ac:grpSpMk id="1181" creationId="{A94715DA-47F1-6A18-1EE9-7B8D25F5A8D5}"/>
          </ac:grpSpMkLst>
        </pc:grpChg>
        <pc:picChg chg="mod">
          <ac:chgData name="Alley, Michael P" userId="017ffa8e-a29f-4224-8932-6146ec6d4e8b" providerId="ADAL" clId="{549C9459-980C-4B2B-A577-2808D81BB013}" dt="2023-08-16T11:58:12.867" v="397" actId="1036"/>
          <ac:picMkLst>
            <pc:docMk/>
            <pc:sldMk cId="0" sldId="256"/>
            <ac:picMk id="1058" creationId="{D4E632C4-1934-5A4E-979E-8DE59205F43F}"/>
          </ac:picMkLst>
        </pc:picChg>
        <pc:picChg chg="mod">
          <ac:chgData name="Alley, Michael P" userId="017ffa8e-a29f-4224-8932-6146ec6d4e8b" providerId="ADAL" clId="{549C9459-980C-4B2B-A577-2808D81BB013}" dt="2023-08-16T11:34:39.898" v="240" actId="1035"/>
          <ac:picMkLst>
            <pc:docMk/>
            <pc:sldMk cId="0" sldId="256"/>
            <ac:picMk id="1085" creationId="{537A6E40-373E-FCDC-18B7-CC4CB0FA821E}"/>
          </ac:picMkLst>
        </pc:picChg>
        <pc:picChg chg="mod">
          <ac:chgData name="Alley, Michael P" userId="017ffa8e-a29f-4224-8932-6146ec6d4e8b" providerId="ADAL" clId="{549C9459-980C-4B2B-A577-2808D81BB013}" dt="2023-08-16T11:47:55.375" v="253" actId="1076"/>
          <ac:picMkLst>
            <pc:docMk/>
            <pc:sldMk cId="0" sldId="256"/>
            <ac:picMk id="1112" creationId="{91981268-0190-A8AB-282B-E5DE86B8BD83}"/>
          </ac:picMkLst>
        </pc:picChg>
        <pc:picChg chg="mod">
          <ac:chgData name="Alley, Michael P" userId="017ffa8e-a29f-4224-8932-6146ec6d4e8b" providerId="ADAL" clId="{549C9459-980C-4B2B-A577-2808D81BB013}" dt="2023-08-16T11:58:12.867" v="397" actId="1036"/>
          <ac:picMkLst>
            <pc:docMk/>
            <pc:sldMk cId="0" sldId="256"/>
            <ac:picMk id="1147" creationId="{7C0653AF-E9BC-7BD3-FE54-875DAC2C259E}"/>
          </ac:picMkLst>
        </pc:picChg>
        <pc:picChg chg="mod">
          <ac:chgData name="Alley, Michael P" userId="017ffa8e-a29f-4224-8932-6146ec6d4e8b" providerId="ADAL" clId="{549C9459-980C-4B2B-A577-2808D81BB013}" dt="2023-08-16T11:30:33.310" v="185" actId="1076"/>
          <ac:picMkLst>
            <pc:docMk/>
            <pc:sldMk cId="0" sldId="256"/>
            <ac:picMk id="1172" creationId="{F26638B2-C175-1B3F-2D27-3D4E524E9D8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5EDE5A0-7B6D-DEC5-23F8-65DAD3D24F25}"/>
              </a:ext>
            </a:extLst>
          </p:cNvPr>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4099" name="Rectangle 3">
            <a:extLst>
              <a:ext uri="{FF2B5EF4-FFF2-40B4-BE49-F238E27FC236}">
                <a16:creationId xmlns:a16="http://schemas.microsoft.com/office/drawing/2014/main" id="{9B680A61-D202-00F8-EBD3-613E1BA22F1A}"/>
              </a:ext>
            </a:extLst>
          </p:cNvPr>
          <p:cNvSpPr>
            <a:spLocks noGrp="1" noChangeArrowheads="1"/>
          </p:cNvSpPr>
          <p:nvPr>
            <p:ph type="dt" sz="quarter"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endParaRPr lang="en-US"/>
          </a:p>
        </p:txBody>
      </p:sp>
      <p:sp>
        <p:nvSpPr>
          <p:cNvPr id="4100" name="Rectangle 4">
            <a:extLst>
              <a:ext uri="{FF2B5EF4-FFF2-40B4-BE49-F238E27FC236}">
                <a16:creationId xmlns:a16="http://schemas.microsoft.com/office/drawing/2014/main" id="{FF11E17C-F895-FC0B-61AB-C2B74AEA7696}"/>
              </a:ext>
            </a:extLst>
          </p:cNvPr>
          <p:cNvSpPr>
            <a:spLocks noGrp="1" noChangeArrowheads="1"/>
          </p:cNvSpPr>
          <p:nvPr>
            <p:ph type="ftr" sz="quarter" idx="2"/>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4101" name="Rectangle 5">
            <a:extLst>
              <a:ext uri="{FF2B5EF4-FFF2-40B4-BE49-F238E27FC236}">
                <a16:creationId xmlns:a16="http://schemas.microsoft.com/office/drawing/2014/main" id="{D15B96DF-7870-0BA7-6668-061F34F09728}"/>
              </a:ext>
            </a:extLst>
          </p:cNvPr>
          <p:cNvSpPr>
            <a:spLocks noGrp="1" noChangeArrowheads="1"/>
          </p:cNvSpPr>
          <p:nvPr>
            <p:ph type="sldNum" sz="quarter" idx="3"/>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a:solidFill>
                  <a:schemeClr val="tx1"/>
                </a:solidFill>
                <a:latin typeface="Times New Roman" panose="02020603050405020304" pitchFamily="18" charset="0"/>
              </a:defRPr>
            </a:lvl1pPr>
          </a:lstStyle>
          <a:p>
            <a:fld id="{684BEFD3-4FAF-458F-A1BF-458123BC66EB}"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49D792A-7C19-1E50-36EA-A750971B9140}"/>
              </a:ext>
            </a:extLst>
          </p:cNvPr>
          <p:cNvSpPr>
            <a:spLocks noGrp="1" noChangeArrowheads="1"/>
          </p:cNvSpPr>
          <p:nvPr>
            <p:ph type="hdr" sz="quarter"/>
          </p:nvPr>
        </p:nvSpPr>
        <p:spPr bwMode="auto">
          <a:xfrm>
            <a:off x="0" y="0"/>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3075" name="Rectangle 3">
            <a:extLst>
              <a:ext uri="{FF2B5EF4-FFF2-40B4-BE49-F238E27FC236}">
                <a16:creationId xmlns:a16="http://schemas.microsoft.com/office/drawing/2014/main" id="{249E8030-688C-B49D-52A1-C4A94695F216}"/>
              </a:ext>
            </a:extLst>
          </p:cNvPr>
          <p:cNvSpPr>
            <a:spLocks noGrp="1" noChangeArrowheads="1"/>
          </p:cNvSpPr>
          <p:nvPr>
            <p:ph type="dt" idx="1"/>
          </p:nvPr>
        </p:nvSpPr>
        <p:spPr bwMode="auto">
          <a:xfrm>
            <a:off x="5437188" y="0"/>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lvl1pPr algn="r" defTabSz="963613">
              <a:defRPr sz="1400" b="0" smtClean="0">
                <a:solidFill>
                  <a:schemeClr val="tx1"/>
                </a:solidFill>
                <a:latin typeface="Times New Roman" pitchFamily="18" charset="0"/>
              </a:defRPr>
            </a:lvl1pPr>
          </a:lstStyle>
          <a:p>
            <a:pPr>
              <a:defRPr/>
            </a:pPr>
            <a:endParaRPr lang="en-US"/>
          </a:p>
        </p:txBody>
      </p:sp>
      <p:sp>
        <p:nvSpPr>
          <p:cNvPr id="3076" name="Rectangle 4">
            <a:extLst>
              <a:ext uri="{FF2B5EF4-FFF2-40B4-BE49-F238E27FC236}">
                <a16:creationId xmlns:a16="http://schemas.microsoft.com/office/drawing/2014/main" id="{52B0FEA2-AA35-3201-5A32-385C3D6E283F}"/>
              </a:ext>
            </a:extLst>
          </p:cNvPr>
          <p:cNvSpPr>
            <a:spLocks noGrp="1" noRot="1" noChangeAspect="1" noChangeArrowheads="1" noTextEdit="1"/>
          </p:cNvSpPr>
          <p:nvPr>
            <p:ph type="sldImg" idx="2"/>
          </p:nvPr>
        </p:nvSpPr>
        <p:spPr bwMode="auto">
          <a:xfrm>
            <a:off x="3830638" y="549275"/>
            <a:ext cx="1939925" cy="2743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BDDF81B2-903A-C124-A587-E635A2848615}"/>
              </a:ext>
            </a:extLst>
          </p:cNvPr>
          <p:cNvSpPr>
            <a:spLocks noGrp="1" noChangeArrowheads="1"/>
          </p:cNvSpPr>
          <p:nvPr>
            <p:ph type="body" sz="quarter" idx="3"/>
          </p:nvPr>
        </p:nvSpPr>
        <p:spPr bwMode="auto">
          <a:xfrm>
            <a:off x="960438" y="3475038"/>
            <a:ext cx="7681912" cy="329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7FCC5BCA-6917-4947-C373-FE80E50A4975}"/>
              </a:ext>
            </a:extLst>
          </p:cNvPr>
          <p:cNvSpPr>
            <a:spLocks noGrp="1" noChangeArrowheads="1"/>
          </p:cNvSpPr>
          <p:nvPr>
            <p:ph type="ftr" sz="quarter" idx="4"/>
          </p:nvPr>
        </p:nvSpPr>
        <p:spPr bwMode="auto">
          <a:xfrm>
            <a:off x="0" y="6948488"/>
            <a:ext cx="4160838"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defTabSz="963613">
              <a:defRPr sz="1400" b="0" smtClean="0">
                <a:solidFill>
                  <a:schemeClr val="tx1"/>
                </a:solidFill>
                <a:latin typeface="Times New Roman" pitchFamily="18" charset="0"/>
              </a:defRPr>
            </a:lvl1pPr>
          </a:lstStyle>
          <a:p>
            <a:pPr>
              <a:defRPr/>
            </a:pPr>
            <a:endParaRPr lang="en-US"/>
          </a:p>
        </p:txBody>
      </p:sp>
      <p:sp>
        <p:nvSpPr>
          <p:cNvPr id="3079" name="Rectangle 7">
            <a:extLst>
              <a:ext uri="{FF2B5EF4-FFF2-40B4-BE49-F238E27FC236}">
                <a16:creationId xmlns:a16="http://schemas.microsoft.com/office/drawing/2014/main" id="{820F9850-8B1F-6A7B-4FCC-66022082AB41}"/>
              </a:ext>
            </a:extLst>
          </p:cNvPr>
          <p:cNvSpPr>
            <a:spLocks noGrp="1" noChangeArrowheads="1"/>
          </p:cNvSpPr>
          <p:nvPr>
            <p:ph type="sldNum" sz="quarter" idx="5"/>
          </p:nvPr>
        </p:nvSpPr>
        <p:spPr bwMode="auto">
          <a:xfrm>
            <a:off x="5437188" y="6948488"/>
            <a:ext cx="41624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21" tIns="48159" rIns="96321" bIns="48159" numCol="1" anchor="b" anchorCtr="0" compatLnSpc="1">
            <a:prstTxWarp prst="textNoShape">
              <a:avLst/>
            </a:prstTxWarp>
          </a:bodyPr>
          <a:lstStyle>
            <a:lvl1pPr algn="r" defTabSz="963613">
              <a:defRPr sz="1400" b="0">
                <a:solidFill>
                  <a:schemeClr val="tx1"/>
                </a:solidFill>
                <a:latin typeface="Times New Roman" panose="02020603050405020304" pitchFamily="18" charset="0"/>
              </a:defRPr>
            </a:lvl1pPr>
          </a:lstStyle>
          <a:p>
            <a:fld id="{45E8505D-AC77-45F5-9172-71EB762218A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42" kern="1200">
        <a:solidFill>
          <a:schemeClr val="tx1"/>
        </a:solidFill>
        <a:latin typeface="Times New Roman" pitchFamily="18" charset="0"/>
        <a:ea typeface="+mn-ea"/>
        <a:cs typeface="+mn-cs"/>
      </a:defRPr>
    </a:lvl1pPr>
    <a:lvl2pPr marL="358765" algn="l" rtl="0" eaLnBrk="0" fontAlgn="base" hangingPunct="0">
      <a:spcBef>
        <a:spcPct val="30000"/>
      </a:spcBef>
      <a:spcAft>
        <a:spcPct val="0"/>
      </a:spcAft>
      <a:defRPr sz="942" kern="1200">
        <a:solidFill>
          <a:schemeClr val="tx1"/>
        </a:solidFill>
        <a:latin typeface="Times New Roman" pitchFamily="18" charset="0"/>
        <a:ea typeface="+mn-ea"/>
        <a:cs typeface="+mn-cs"/>
      </a:defRPr>
    </a:lvl2pPr>
    <a:lvl3pPr marL="717530" algn="l" rtl="0" eaLnBrk="0" fontAlgn="base" hangingPunct="0">
      <a:spcBef>
        <a:spcPct val="30000"/>
      </a:spcBef>
      <a:spcAft>
        <a:spcPct val="0"/>
      </a:spcAft>
      <a:defRPr sz="942" kern="1200">
        <a:solidFill>
          <a:schemeClr val="tx1"/>
        </a:solidFill>
        <a:latin typeface="Times New Roman" pitchFamily="18" charset="0"/>
        <a:ea typeface="+mn-ea"/>
        <a:cs typeface="+mn-cs"/>
      </a:defRPr>
    </a:lvl3pPr>
    <a:lvl4pPr marL="1076295" algn="l" rtl="0" eaLnBrk="0" fontAlgn="base" hangingPunct="0">
      <a:spcBef>
        <a:spcPct val="30000"/>
      </a:spcBef>
      <a:spcAft>
        <a:spcPct val="0"/>
      </a:spcAft>
      <a:defRPr sz="942" kern="1200">
        <a:solidFill>
          <a:schemeClr val="tx1"/>
        </a:solidFill>
        <a:latin typeface="Times New Roman" pitchFamily="18" charset="0"/>
        <a:ea typeface="+mn-ea"/>
        <a:cs typeface="+mn-cs"/>
      </a:defRPr>
    </a:lvl4pPr>
    <a:lvl5pPr marL="1435059" algn="l" rtl="0" eaLnBrk="0" fontAlgn="base" hangingPunct="0">
      <a:spcBef>
        <a:spcPct val="30000"/>
      </a:spcBef>
      <a:spcAft>
        <a:spcPct val="0"/>
      </a:spcAft>
      <a:defRPr sz="942" kern="1200">
        <a:solidFill>
          <a:schemeClr val="tx1"/>
        </a:solidFill>
        <a:latin typeface="Times New Roman" pitchFamily="18" charset="0"/>
        <a:ea typeface="+mn-ea"/>
        <a:cs typeface="+mn-cs"/>
      </a:defRPr>
    </a:lvl5pPr>
    <a:lvl6pPr marL="1793824" algn="l" defTabSz="717530" rtl="0" eaLnBrk="1" latinLnBrk="0" hangingPunct="1">
      <a:defRPr sz="942" kern="1200">
        <a:solidFill>
          <a:schemeClr val="tx1"/>
        </a:solidFill>
        <a:latin typeface="+mn-lt"/>
        <a:ea typeface="+mn-ea"/>
        <a:cs typeface="+mn-cs"/>
      </a:defRPr>
    </a:lvl6pPr>
    <a:lvl7pPr marL="2152589" algn="l" defTabSz="717530" rtl="0" eaLnBrk="1" latinLnBrk="0" hangingPunct="1">
      <a:defRPr sz="942" kern="1200">
        <a:solidFill>
          <a:schemeClr val="tx1"/>
        </a:solidFill>
        <a:latin typeface="+mn-lt"/>
        <a:ea typeface="+mn-ea"/>
        <a:cs typeface="+mn-cs"/>
      </a:defRPr>
    </a:lvl7pPr>
    <a:lvl8pPr marL="2511354" algn="l" defTabSz="717530" rtl="0" eaLnBrk="1" latinLnBrk="0" hangingPunct="1">
      <a:defRPr sz="942" kern="1200">
        <a:solidFill>
          <a:schemeClr val="tx1"/>
        </a:solidFill>
        <a:latin typeface="+mn-lt"/>
        <a:ea typeface="+mn-ea"/>
        <a:cs typeface="+mn-cs"/>
      </a:defRPr>
    </a:lvl8pPr>
    <a:lvl9pPr marL="2870119" algn="l" defTabSz="717530" rtl="0" eaLnBrk="1" latinLnBrk="0" hangingPunct="1">
      <a:defRPr sz="94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260" y="9402035"/>
            <a:ext cx="18187805" cy="6488284"/>
          </a:xfrm>
        </p:spPr>
        <p:txBody>
          <a:bodyPr/>
          <a:lstStyle/>
          <a:p>
            <a:r>
              <a:rPr lang="en-US"/>
              <a:t>Click to edit Master title style</a:t>
            </a:r>
          </a:p>
        </p:txBody>
      </p:sp>
      <p:sp>
        <p:nvSpPr>
          <p:cNvPr id="3" name="Subtitle 2"/>
          <p:cNvSpPr>
            <a:spLocks noGrp="1"/>
          </p:cNvSpPr>
          <p:nvPr>
            <p:ph type="subTitle" idx="1"/>
          </p:nvPr>
        </p:nvSpPr>
        <p:spPr>
          <a:xfrm>
            <a:off x="3209682" y="17151456"/>
            <a:ext cx="14976963" cy="7734970"/>
          </a:xfrm>
        </p:spPr>
        <p:txBody>
          <a:bodyPr/>
          <a:lstStyle>
            <a:lvl1pPr marL="0" indent="0" algn="ctr">
              <a:buNone/>
              <a:defRPr/>
            </a:lvl1pPr>
            <a:lvl2pPr marL="334305" indent="0" algn="ctr">
              <a:buNone/>
              <a:defRPr/>
            </a:lvl2pPr>
            <a:lvl3pPr marL="668609" indent="0" algn="ctr">
              <a:buNone/>
              <a:defRPr/>
            </a:lvl3pPr>
            <a:lvl4pPr marL="1002914" indent="0" algn="ctr">
              <a:buNone/>
              <a:defRPr/>
            </a:lvl4pPr>
            <a:lvl5pPr marL="1337219" indent="0" algn="ctr">
              <a:buNone/>
              <a:defRPr/>
            </a:lvl5pPr>
            <a:lvl6pPr marL="1671523" indent="0" algn="ctr">
              <a:buNone/>
              <a:defRPr/>
            </a:lvl6pPr>
            <a:lvl7pPr marL="2005828" indent="0" algn="ctr">
              <a:buNone/>
              <a:defRPr/>
            </a:lvl7pPr>
            <a:lvl8pPr marL="2340132" indent="0" algn="ctr">
              <a:buNone/>
              <a:defRPr/>
            </a:lvl8pPr>
            <a:lvl9pPr marL="2674437"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3F6DE52-FBBB-7EAA-97AB-7B0FB5B537B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FED3FBB-19AC-8B13-8015-2523733A25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8D85171-14AD-431F-66C9-935C0D82E464}"/>
              </a:ext>
            </a:extLst>
          </p:cNvPr>
          <p:cNvSpPr>
            <a:spLocks noGrp="1" noChangeArrowheads="1"/>
          </p:cNvSpPr>
          <p:nvPr>
            <p:ph type="sldNum" sz="quarter" idx="12"/>
          </p:nvPr>
        </p:nvSpPr>
        <p:spPr>
          <a:ln/>
        </p:spPr>
        <p:txBody>
          <a:bodyPr/>
          <a:lstStyle>
            <a:lvl1pPr>
              <a:defRPr/>
            </a:lvl1pPr>
          </a:lstStyle>
          <a:p>
            <a:fld id="{C0975CF5-F23C-408B-AF82-FB17E8E6C2B9}" type="slidenum">
              <a:rPr lang="en-US" altLang="en-US"/>
              <a:pPr/>
              <a:t>‹#›</a:t>
            </a:fld>
            <a:endParaRPr lang="en-US" altLang="en-US"/>
          </a:p>
        </p:txBody>
      </p:sp>
    </p:spTree>
    <p:extLst>
      <p:ext uri="{BB962C8B-B14F-4D97-AF65-F5344CB8AC3E}">
        <p14:creationId xmlns:p14="http://schemas.microsoft.com/office/powerpoint/2010/main" val="355770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20CAA29-57E5-DF6A-75C2-700895AB3B3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F106F94-47F9-BB8F-0373-B02C9BE68C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B108EC6-8D2E-A2F2-E92B-FD2ACBDF4F02}"/>
              </a:ext>
            </a:extLst>
          </p:cNvPr>
          <p:cNvSpPr>
            <a:spLocks noGrp="1" noChangeArrowheads="1"/>
          </p:cNvSpPr>
          <p:nvPr>
            <p:ph type="sldNum" sz="quarter" idx="12"/>
          </p:nvPr>
        </p:nvSpPr>
        <p:spPr>
          <a:ln/>
        </p:spPr>
        <p:txBody>
          <a:bodyPr/>
          <a:lstStyle>
            <a:lvl1pPr>
              <a:defRPr/>
            </a:lvl1pPr>
          </a:lstStyle>
          <a:p>
            <a:fld id="{F857FA5D-8723-40F3-B3FD-6EC522937100}" type="slidenum">
              <a:rPr lang="en-US" altLang="en-US"/>
              <a:pPr/>
              <a:t>‹#›</a:t>
            </a:fld>
            <a:endParaRPr lang="en-US" altLang="en-US"/>
          </a:p>
        </p:txBody>
      </p:sp>
    </p:spTree>
    <p:extLst>
      <p:ext uri="{BB962C8B-B14F-4D97-AF65-F5344CB8AC3E}">
        <p14:creationId xmlns:p14="http://schemas.microsoft.com/office/powerpoint/2010/main" val="339112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42793" y="2691738"/>
            <a:ext cx="4544629" cy="2421250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08903" y="2691738"/>
            <a:ext cx="13522450" cy="242125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4362B8F-54F7-27AC-92C3-F5980213F75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88C07E4-CF1B-2D3B-76B2-46AC26AF70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CF23A79-2217-9370-0F0E-EFF8ECCCFE93}"/>
              </a:ext>
            </a:extLst>
          </p:cNvPr>
          <p:cNvSpPr>
            <a:spLocks noGrp="1" noChangeArrowheads="1"/>
          </p:cNvSpPr>
          <p:nvPr>
            <p:ph type="sldNum" sz="quarter" idx="12"/>
          </p:nvPr>
        </p:nvSpPr>
        <p:spPr>
          <a:ln/>
        </p:spPr>
        <p:txBody>
          <a:bodyPr/>
          <a:lstStyle>
            <a:lvl1pPr>
              <a:defRPr/>
            </a:lvl1pPr>
          </a:lstStyle>
          <a:p>
            <a:fld id="{C2BFD8EF-44FA-4579-AF27-52321F07E7B1}" type="slidenum">
              <a:rPr lang="en-US" altLang="en-US"/>
              <a:pPr/>
              <a:t>‹#›</a:t>
            </a:fld>
            <a:endParaRPr lang="en-US" altLang="en-US"/>
          </a:p>
        </p:txBody>
      </p:sp>
    </p:spTree>
    <p:extLst>
      <p:ext uri="{BB962C8B-B14F-4D97-AF65-F5344CB8AC3E}">
        <p14:creationId xmlns:p14="http://schemas.microsoft.com/office/powerpoint/2010/main" val="389178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06C527F-4793-55C0-B0FF-2FEFCCE142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0717EF-078B-CBC7-2EE0-1C5B13446A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45C6777-4FB4-441B-55D9-A432BE71D77E}"/>
              </a:ext>
            </a:extLst>
          </p:cNvPr>
          <p:cNvSpPr>
            <a:spLocks noGrp="1" noChangeArrowheads="1"/>
          </p:cNvSpPr>
          <p:nvPr>
            <p:ph type="sldNum" sz="quarter" idx="12"/>
          </p:nvPr>
        </p:nvSpPr>
        <p:spPr>
          <a:ln/>
        </p:spPr>
        <p:txBody>
          <a:bodyPr/>
          <a:lstStyle>
            <a:lvl1pPr>
              <a:defRPr/>
            </a:lvl1pPr>
          </a:lstStyle>
          <a:p>
            <a:fld id="{8748FE37-867A-47F5-B087-351EF07CC45C}" type="slidenum">
              <a:rPr lang="en-US" altLang="en-US"/>
              <a:pPr/>
              <a:t>‹#›</a:t>
            </a:fld>
            <a:endParaRPr lang="en-US" altLang="en-US"/>
          </a:p>
        </p:txBody>
      </p:sp>
    </p:spTree>
    <p:extLst>
      <p:ext uri="{BB962C8B-B14F-4D97-AF65-F5344CB8AC3E}">
        <p14:creationId xmlns:p14="http://schemas.microsoft.com/office/powerpoint/2010/main" val="1206201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90162" y="19449089"/>
            <a:ext cx="18186644" cy="6011417"/>
          </a:xfrm>
        </p:spPr>
        <p:txBody>
          <a:bodyPr anchor="t"/>
          <a:lstStyle>
            <a:lvl1pPr algn="l">
              <a:defRPr sz="2925" b="1" cap="all"/>
            </a:lvl1pPr>
          </a:lstStyle>
          <a:p>
            <a:r>
              <a:rPr lang="en-US"/>
              <a:t>Click to edit Master title style</a:t>
            </a:r>
          </a:p>
        </p:txBody>
      </p:sp>
      <p:sp>
        <p:nvSpPr>
          <p:cNvPr id="3" name="Text Placeholder 2"/>
          <p:cNvSpPr>
            <a:spLocks noGrp="1"/>
          </p:cNvSpPr>
          <p:nvPr>
            <p:ph type="body" idx="1"/>
          </p:nvPr>
        </p:nvSpPr>
        <p:spPr>
          <a:xfrm>
            <a:off x="1690162" y="12828123"/>
            <a:ext cx="18186644" cy="6620966"/>
          </a:xfrm>
        </p:spPr>
        <p:txBody>
          <a:bodyPr anchor="b"/>
          <a:lstStyle>
            <a:lvl1pPr marL="0" indent="0">
              <a:buNone/>
              <a:defRPr sz="1462"/>
            </a:lvl1pPr>
            <a:lvl2pPr marL="334305" indent="0">
              <a:buNone/>
              <a:defRPr sz="1316"/>
            </a:lvl2pPr>
            <a:lvl3pPr marL="668609" indent="0">
              <a:buNone/>
              <a:defRPr sz="1170"/>
            </a:lvl3pPr>
            <a:lvl4pPr marL="1002914" indent="0">
              <a:buNone/>
              <a:defRPr sz="1024"/>
            </a:lvl4pPr>
            <a:lvl5pPr marL="1337219" indent="0">
              <a:buNone/>
              <a:defRPr sz="1024"/>
            </a:lvl5pPr>
            <a:lvl6pPr marL="1671523" indent="0">
              <a:buNone/>
              <a:defRPr sz="1024"/>
            </a:lvl6pPr>
            <a:lvl7pPr marL="2005828" indent="0">
              <a:buNone/>
              <a:defRPr sz="1024"/>
            </a:lvl7pPr>
            <a:lvl8pPr marL="2340132" indent="0">
              <a:buNone/>
              <a:defRPr sz="1024"/>
            </a:lvl8pPr>
            <a:lvl9pPr marL="2674437" indent="0">
              <a:buNone/>
              <a:defRPr sz="1024"/>
            </a:lvl9pPr>
          </a:lstStyle>
          <a:p>
            <a:pPr lvl="0"/>
            <a:r>
              <a:rPr lang="en-US"/>
              <a:t>Click to edit Master text styles</a:t>
            </a:r>
          </a:p>
        </p:txBody>
      </p:sp>
      <p:sp>
        <p:nvSpPr>
          <p:cNvPr id="4" name="Rectangle 4">
            <a:extLst>
              <a:ext uri="{FF2B5EF4-FFF2-40B4-BE49-F238E27FC236}">
                <a16:creationId xmlns:a16="http://schemas.microsoft.com/office/drawing/2014/main" id="{EEDC0466-3BE6-A071-A8B3-AEED046D3E1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4F5E3A5-D6A1-6719-1A38-486D6C993A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E42BA7B-C001-8088-3BB5-3AA081A3538B}"/>
              </a:ext>
            </a:extLst>
          </p:cNvPr>
          <p:cNvSpPr>
            <a:spLocks noGrp="1" noChangeArrowheads="1"/>
          </p:cNvSpPr>
          <p:nvPr>
            <p:ph type="sldNum" sz="quarter" idx="12"/>
          </p:nvPr>
        </p:nvSpPr>
        <p:spPr>
          <a:ln/>
        </p:spPr>
        <p:txBody>
          <a:bodyPr/>
          <a:lstStyle>
            <a:lvl1pPr>
              <a:defRPr/>
            </a:lvl1pPr>
          </a:lstStyle>
          <a:p>
            <a:fld id="{F85DF360-A055-4A51-9A98-F3F13F6D1E67}" type="slidenum">
              <a:rPr lang="en-US" altLang="en-US"/>
              <a:pPr/>
              <a:t>‹#›</a:t>
            </a:fld>
            <a:endParaRPr lang="en-US" altLang="en-US"/>
          </a:p>
        </p:txBody>
      </p:sp>
    </p:spTree>
    <p:extLst>
      <p:ext uri="{BB962C8B-B14F-4D97-AF65-F5344CB8AC3E}">
        <p14:creationId xmlns:p14="http://schemas.microsoft.com/office/powerpoint/2010/main" val="2223787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08903" y="8722860"/>
            <a:ext cx="9033540" cy="18181384"/>
          </a:xfrm>
        </p:spPr>
        <p:txBody>
          <a:bodyPr/>
          <a:lstStyle>
            <a:lvl1pPr>
              <a:defRPr sz="2047"/>
            </a:lvl1pPr>
            <a:lvl2pPr>
              <a:defRPr sz="1755"/>
            </a:lvl2pPr>
            <a:lvl3pPr>
              <a:defRPr sz="1462"/>
            </a:lvl3pPr>
            <a:lvl4pPr>
              <a:defRPr sz="1316"/>
            </a:lvl4pPr>
            <a:lvl5pPr>
              <a:defRPr sz="1316"/>
            </a:lvl5pPr>
            <a:lvl6pPr>
              <a:defRPr sz="1316"/>
            </a:lvl6pPr>
            <a:lvl7pPr>
              <a:defRPr sz="1316"/>
            </a:lvl7pPr>
            <a:lvl8pPr>
              <a:defRPr sz="1316"/>
            </a:lvl8pPr>
            <a:lvl9pPr>
              <a:defRPr sz="13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753882" y="8722860"/>
            <a:ext cx="9033540" cy="18181384"/>
          </a:xfrm>
        </p:spPr>
        <p:txBody>
          <a:bodyPr/>
          <a:lstStyle>
            <a:lvl1pPr>
              <a:defRPr sz="2047"/>
            </a:lvl1pPr>
            <a:lvl2pPr>
              <a:defRPr sz="1755"/>
            </a:lvl2pPr>
            <a:lvl3pPr>
              <a:defRPr sz="1462"/>
            </a:lvl3pPr>
            <a:lvl4pPr>
              <a:defRPr sz="1316"/>
            </a:lvl4pPr>
            <a:lvl5pPr>
              <a:defRPr sz="1316"/>
            </a:lvl5pPr>
            <a:lvl6pPr>
              <a:defRPr sz="1316"/>
            </a:lvl6pPr>
            <a:lvl7pPr>
              <a:defRPr sz="1316"/>
            </a:lvl7pPr>
            <a:lvl8pPr>
              <a:defRPr sz="1316"/>
            </a:lvl8pPr>
            <a:lvl9pPr>
              <a:defRPr sz="13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A428BF1-79AB-BBAA-0B6C-25FAC65E4C9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E7E0878-0A86-2C57-A626-D779014A4F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452470D-EDBF-1986-4FB5-172C789B7E4E}"/>
              </a:ext>
            </a:extLst>
          </p:cNvPr>
          <p:cNvSpPr>
            <a:spLocks noGrp="1" noChangeArrowheads="1"/>
          </p:cNvSpPr>
          <p:nvPr>
            <p:ph type="sldNum" sz="quarter" idx="12"/>
          </p:nvPr>
        </p:nvSpPr>
        <p:spPr>
          <a:ln/>
        </p:spPr>
        <p:txBody>
          <a:bodyPr/>
          <a:lstStyle>
            <a:lvl1pPr>
              <a:defRPr/>
            </a:lvl1pPr>
          </a:lstStyle>
          <a:p>
            <a:fld id="{F2BF1B32-C1BB-4F13-AC1F-00D0B45F01A0}" type="slidenum">
              <a:rPr lang="en-US" altLang="en-US"/>
              <a:pPr/>
              <a:t>‹#›</a:t>
            </a:fld>
            <a:endParaRPr lang="en-US" altLang="en-US"/>
          </a:p>
        </p:txBody>
      </p:sp>
    </p:spTree>
    <p:extLst>
      <p:ext uri="{BB962C8B-B14F-4D97-AF65-F5344CB8AC3E}">
        <p14:creationId xmlns:p14="http://schemas.microsoft.com/office/powerpoint/2010/main" val="419011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281" y="1212530"/>
            <a:ext cx="19255764" cy="504454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70281" y="6774668"/>
            <a:ext cx="9453758" cy="2824420"/>
          </a:xfrm>
        </p:spPr>
        <p:txBody>
          <a:bodyPr anchor="b"/>
          <a:lstStyle>
            <a:lvl1pPr marL="0" indent="0">
              <a:buNone/>
              <a:defRPr sz="1755" b="1"/>
            </a:lvl1pPr>
            <a:lvl2pPr marL="334305" indent="0">
              <a:buNone/>
              <a:defRPr sz="1462" b="1"/>
            </a:lvl2pPr>
            <a:lvl3pPr marL="668609" indent="0">
              <a:buNone/>
              <a:defRPr sz="1316" b="1"/>
            </a:lvl3pPr>
            <a:lvl4pPr marL="1002914" indent="0">
              <a:buNone/>
              <a:defRPr sz="1170" b="1"/>
            </a:lvl4pPr>
            <a:lvl5pPr marL="1337219" indent="0">
              <a:buNone/>
              <a:defRPr sz="1170" b="1"/>
            </a:lvl5pPr>
            <a:lvl6pPr marL="1671523" indent="0">
              <a:buNone/>
              <a:defRPr sz="1170" b="1"/>
            </a:lvl6pPr>
            <a:lvl7pPr marL="2005828" indent="0">
              <a:buNone/>
              <a:defRPr sz="1170" b="1"/>
            </a:lvl7pPr>
            <a:lvl8pPr marL="2340132" indent="0">
              <a:buNone/>
              <a:defRPr sz="1170" b="1"/>
            </a:lvl8pPr>
            <a:lvl9pPr marL="2674437" indent="0">
              <a:buNone/>
              <a:defRPr sz="1170" b="1"/>
            </a:lvl9pPr>
          </a:lstStyle>
          <a:p>
            <a:pPr lvl="0"/>
            <a:r>
              <a:rPr lang="en-US"/>
              <a:t>Click to edit Master text styles</a:t>
            </a:r>
          </a:p>
        </p:txBody>
      </p:sp>
      <p:sp>
        <p:nvSpPr>
          <p:cNvPr id="4" name="Content Placeholder 3"/>
          <p:cNvSpPr>
            <a:spLocks noGrp="1"/>
          </p:cNvSpPr>
          <p:nvPr>
            <p:ph sz="half" idx="2"/>
          </p:nvPr>
        </p:nvSpPr>
        <p:spPr>
          <a:xfrm>
            <a:off x="1070281" y="9599088"/>
            <a:ext cx="9453758" cy="17437839"/>
          </a:xfrm>
        </p:spPr>
        <p:txBody>
          <a:bodyPr/>
          <a:lstStyle>
            <a:lvl1pPr>
              <a:defRPr sz="1755"/>
            </a:lvl1pPr>
            <a:lvl2pPr>
              <a:defRPr sz="1462"/>
            </a:lvl2pPr>
            <a:lvl3pPr>
              <a:defRPr sz="1316"/>
            </a:lvl3pPr>
            <a:lvl4pPr>
              <a:defRPr sz="1170"/>
            </a:lvl4pPr>
            <a:lvl5pPr>
              <a:defRPr sz="1170"/>
            </a:lvl5pPr>
            <a:lvl6pPr>
              <a:defRPr sz="1170"/>
            </a:lvl6pPr>
            <a:lvl7pPr>
              <a:defRPr sz="1170"/>
            </a:lvl7pPr>
            <a:lvl8pPr>
              <a:defRPr sz="1170"/>
            </a:lvl8pPr>
            <a:lvl9pPr>
              <a:defRPr sz="117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8804" y="6774668"/>
            <a:ext cx="9457240" cy="2824420"/>
          </a:xfrm>
        </p:spPr>
        <p:txBody>
          <a:bodyPr anchor="b"/>
          <a:lstStyle>
            <a:lvl1pPr marL="0" indent="0">
              <a:buNone/>
              <a:defRPr sz="1755" b="1"/>
            </a:lvl1pPr>
            <a:lvl2pPr marL="334305" indent="0">
              <a:buNone/>
              <a:defRPr sz="1462" b="1"/>
            </a:lvl2pPr>
            <a:lvl3pPr marL="668609" indent="0">
              <a:buNone/>
              <a:defRPr sz="1316" b="1"/>
            </a:lvl3pPr>
            <a:lvl4pPr marL="1002914" indent="0">
              <a:buNone/>
              <a:defRPr sz="1170" b="1"/>
            </a:lvl4pPr>
            <a:lvl5pPr marL="1337219" indent="0">
              <a:buNone/>
              <a:defRPr sz="1170" b="1"/>
            </a:lvl5pPr>
            <a:lvl6pPr marL="1671523" indent="0">
              <a:buNone/>
              <a:defRPr sz="1170" b="1"/>
            </a:lvl6pPr>
            <a:lvl7pPr marL="2005828" indent="0">
              <a:buNone/>
              <a:defRPr sz="1170" b="1"/>
            </a:lvl7pPr>
            <a:lvl8pPr marL="2340132" indent="0">
              <a:buNone/>
              <a:defRPr sz="1170" b="1"/>
            </a:lvl8pPr>
            <a:lvl9pPr marL="2674437" indent="0">
              <a:buNone/>
              <a:defRPr sz="1170" b="1"/>
            </a:lvl9pPr>
          </a:lstStyle>
          <a:p>
            <a:pPr lvl="0"/>
            <a:r>
              <a:rPr lang="en-US"/>
              <a:t>Click to edit Master text styles</a:t>
            </a:r>
          </a:p>
        </p:txBody>
      </p:sp>
      <p:sp>
        <p:nvSpPr>
          <p:cNvPr id="6" name="Content Placeholder 5"/>
          <p:cNvSpPr>
            <a:spLocks noGrp="1"/>
          </p:cNvSpPr>
          <p:nvPr>
            <p:ph sz="quarter" idx="4"/>
          </p:nvPr>
        </p:nvSpPr>
        <p:spPr>
          <a:xfrm>
            <a:off x="10868804" y="9599088"/>
            <a:ext cx="9457240" cy="17437839"/>
          </a:xfrm>
        </p:spPr>
        <p:txBody>
          <a:bodyPr/>
          <a:lstStyle>
            <a:lvl1pPr>
              <a:defRPr sz="1755"/>
            </a:lvl1pPr>
            <a:lvl2pPr>
              <a:defRPr sz="1462"/>
            </a:lvl2pPr>
            <a:lvl3pPr>
              <a:defRPr sz="1316"/>
            </a:lvl3pPr>
            <a:lvl4pPr>
              <a:defRPr sz="1170"/>
            </a:lvl4pPr>
            <a:lvl5pPr>
              <a:defRPr sz="1170"/>
            </a:lvl5pPr>
            <a:lvl6pPr>
              <a:defRPr sz="1170"/>
            </a:lvl6pPr>
            <a:lvl7pPr>
              <a:defRPr sz="1170"/>
            </a:lvl7pPr>
            <a:lvl8pPr>
              <a:defRPr sz="1170"/>
            </a:lvl8pPr>
            <a:lvl9pPr>
              <a:defRPr sz="117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DCF6A884-0CA4-E5CA-C464-75007243EE5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D3C534F-C6E3-454A-8066-0BAEB4BCDE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8644549-70BE-D139-8AAB-7948DBA73126}"/>
              </a:ext>
            </a:extLst>
          </p:cNvPr>
          <p:cNvSpPr>
            <a:spLocks noGrp="1" noChangeArrowheads="1"/>
          </p:cNvSpPr>
          <p:nvPr>
            <p:ph type="sldNum" sz="quarter" idx="12"/>
          </p:nvPr>
        </p:nvSpPr>
        <p:spPr>
          <a:ln/>
        </p:spPr>
        <p:txBody>
          <a:bodyPr/>
          <a:lstStyle>
            <a:lvl1pPr>
              <a:defRPr/>
            </a:lvl1pPr>
          </a:lstStyle>
          <a:p>
            <a:fld id="{D49E58C7-971B-4C27-BD27-18E3F8003D94}" type="slidenum">
              <a:rPr lang="en-US" altLang="en-US"/>
              <a:pPr/>
              <a:t>‹#›</a:t>
            </a:fld>
            <a:endParaRPr lang="en-US" altLang="en-US"/>
          </a:p>
        </p:txBody>
      </p:sp>
    </p:spTree>
    <p:extLst>
      <p:ext uri="{BB962C8B-B14F-4D97-AF65-F5344CB8AC3E}">
        <p14:creationId xmlns:p14="http://schemas.microsoft.com/office/powerpoint/2010/main" val="2982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0755ABC-0B3C-0772-B3BE-490F8324787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66518BF-C7CF-FDC1-C786-C2A2D9B6D1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AF8E069-030D-DD97-088F-801D974A6687}"/>
              </a:ext>
            </a:extLst>
          </p:cNvPr>
          <p:cNvSpPr>
            <a:spLocks noGrp="1" noChangeArrowheads="1"/>
          </p:cNvSpPr>
          <p:nvPr>
            <p:ph type="sldNum" sz="quarter" idx="12"/>
          </p:nvPr>
        </p:nvSpPr>
        <p:spPr>
          <a:ln/>
        </p:spPr>
        <p:txBody>
          <a:bodyPr/>
          <a:lstStyle>
            <a:lvl1pPr>
              <a:defRPr/>
            </a:lvl1pPr>
          </a:lstStyle>
          <a:p>
            <a:fld id="{A09EB19F-2F03-46EC-B09D-4B2AE27C5CEA}" type="slidenum">
              <a:rPr lang="en-US" altLang="en-US"/>
              <a:pPr/>
              <a:t>‹#›</a:t>
            </a:fld>
            <a:endParaRPr lang="en-US" altLang="en-US"/>
          </a:p>
        </p:txBody>
      </p:sp>
    </p:spTree>
    <p:extLst>
      <p:ext uri="{BB962C8B-B14F-4D97-AF65-F5344CB8AC3E}">
        <p14:creationId xmlns:p14="http://schemas.microsoft.com/office/powerpoint/2010/main" val="2004456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5D979C4-0513-B6B8-C8A8-5B34FCD59B3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2F49766-A46F-094F-4F67-44114BE603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9CDF32F-BFC0-B15F-10F8-1DB036CE093C}"/>
              </a:ext>
            </a:extLst>
          </p:cNvPr>
          <p:cNvSpPr>
            <a:spLocks noGrp="1" noChangeArrowheads="1"/>
          </p:cNvSpPr>
          <p:nvPr>
            <p:ph type="sldNum" sz="quarter" idx="12"/>
          </p:nvPr>
        </p:nvSpPr>
        <p:spPr>
          <a:ln/>
        </p:spPr>
        <p:txBody>
          <a:bodyPr/>
          <a:lstStyle>
            <a:lvl1pPr>
              <a:defRPr/>
            </a:lvl1pPr>
          </a:lstStyle>
          <a:p>
            <a:fld id="{F54E1A7E-5A2B-494D-8401-06494E266AB7}" type="slidenum">
              <a:rPr lang="en-US" altLang="en-US"/>
              <a:pPr/>
              <a:t>‹#›</a:t>
            </a:fld>
            <a:endParaRPr lang="en-US" altLang="en-US"/>
          </a:p>
        </p:txBody>
      </p:sp>
    </p:spTree>
    <p:extLst>
      <p:ext uri="{BB962C8B-B14F-4D97-AF65-F5344CB8AC3E}">
        <p14:creationId xmlns:p14="http://schemas.microsoft.com/office/powerpoint/2010/main" val="3090464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281" y="1204648"/>
            <a:ext cx="7039242" cy="5128622"/>
          </a:xfrm>
        </p:spPr>
        <p:txBody>
          <a:bodyPr anchor="b"/>
          <a:lstStyle>
            <a:lvl1pPr algn="l">
              <a:defRPr sz="1462" b="1"/>
            </a:lvl1pPr>
          </a:lstStyle>
          <a:p>
            <a:r>
              <a:rPr lang="en-US"/>
              <a:t>Click to edit Master title style</a:t>
            </a:r>
          </a:p>
        </p:txBody>
      </p:sp>
      <p:sp>
        <p:nvSpPr>
          <p:cNvPr id="3" name="Content Placeholder 2"/>
          <p:cNvSpPr>
            <a:spLocks noGrp="1"/>
          </p:cNvSpPr>
          <p:nvPr>
            <p:ph idx="1"/>
          </p:nvPr>
        </p:nvSpPr>
        <p:spPr>
          <a:xfrm>
            <a:off x="8364904" y="1204649"/>
            <a:ext cx="11961140" cy="25832278"/>
          </a:xfrm>
        </p:spPr>
        <p:txBody>
          <a:bodyPr/>
          <a:lstStyle>
            <a:lvl1pPr>
              <a:defRPr sz="2340"/>
            </a:lvl1pPr>
            <a:lvl2pPr>
              <a:defRPr sz="2047"/>
            </a:lvl2pPr>
            <a:lvl3pPr>
              <a:defRPr sz="1755"/>
            </a:lvl3pPr>
            <a:lvl4pPr>
              <a:defRPr sz="1462"/>
            </a:lvl4pPr>
            <a:lvl5pPr>
              <a:defRPr sz="1462"/>
            </a:lvl5pPr>
            <a:lvl6pPr>
              <a:defRPr sz="1462"/>
            </a:lvl6pPr>
            <a:lvl7pPr>
              <a:defRPr sz="1462"/>
            </a:lvl7pPr>
            <a:lvl8pPr>
              <a:defRPr sz="1462"/>
            </a:lvl8pPr>
            <a:lvl9pPr>
              <a:defRPr sz="146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70281" y="6333270"/>
            <a:ext cx="7039242" cy="20703657"/>
          </a:xfrm>
        </p:spPr>
        <p:txBody>
          <a:bodyPr/>
          <a:lstStyle>
            <a:lvl1pPr marL="0" indent="0">
              <a:buNone/>
              <a:defRPr sz="1024"/>
            </a:lvl1pPr>
            <a:lvl2pPr marL="334305" indent="0">
              <a:buNone/>
              <a:defRPr sz="877"/>
            </a:lvl2pPr>
            <a:lvl3pPr marL="668609" indent="0">
              <a:buNone/>
              <a:defRPr sz="731"/>
            </a:lvl3pPr>
            <a:lvl4pPr marL="1002914" indent="0">
              <a:buNone/>
              <a:defRPr sz="658"/>
            </a:lvl4pPr>
            <a:lvl5pPr marL="1337219" indent="0">
              <a:buNone/>
              <a:defRPr sz="658"/>
            </a:lvl5pPr>
            <a:lvl6pPr marL="1671523" indent="0">
              <a:buNone/>
              <a:defRPr sz="658"/>
            </a:lvl6pPr>
            <a:lvl7pPr marL="2005828" indent="0">
              <a:buNone/>
              <a:defRPr sz="658"/>
            </a:lvl7pPr>
            <a:lvl8pPr marL="2340132" indent="0">
              <a:buNone/>
              <a:defRPr sz="658"/>
            </a:lvl8pPr>
            <a:lvl9pPr marL="2674437" indent="0">
              <a:buNone/>
              <a:defRPr sz="658"/>
            </a:lvl9pPr>
          </a:lstStyle>
          <a:p>
            <a:pPr lvl="0"/>
            <a:r>
              <a:rPr lang="en-US"/>
              <a:t>Click to edit Master text styles</a:t>
            </a:r>
          </a:p>
        </p:txBody>
      </p:sp>
      <p:sp>
        <p:nvSpPr>
          <p:cNvPr id="5" name="Rectangle 4">
            <a:extLst>
              <a:ext uri="{FF2B5EF4-FFF2-40B4-BE49-F238E27FC236}">
                <a16:creationId xmlns:a16="http://schemas.microsoft.com/office/drawing/2014/main" id="{3403F53B-66E4-02E1-AC00-B6168A9280D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A3A9550-E98B-E9F0-550F-E591BBB76D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3781DEE-23D8-5594-628E-70B6F53B8E1D}"/>
              </a:ext>
            </a:extLst>
          </p:cNvPr>
          <p:cNvSpPr>
            <a:spLocks noGrp="1" noChangeArrowheads="1"/>
          </p:cNvSpPr>
          <p:nvPr>
            <p:ph type="sldNum" sz="quarter" idx="12"/>
          </p:nvPr>
        </p:nvSpPr>
        <p:spPr>
          <a:ln/>
        </p:spPr>
        <p:txBody>
          <a:bodyPr/>
          <a:lstStyle>
            <a:lvl1pPr>
              <a:defRPr/>
            </a:lvl1pPr>
          </a:lstStyle>
          <a:p>
            <a:fld id="{88B875E7-33BD-4BBB-8C47-2EBDDE06A271}" type="slidenum">
              <a:rPr lang="en-US" altLang="en-US"/>
              <a:pPr/>
              <a:t>‹#›</a:t>
            </a:fld>
            <a:endParaRPr lang="en-US" altLang="en-US"/>
          </a:p>
        </p:txBody>
      </p:sp>
    </p:spTree>
    <p:extLst>
      <p:ext uri="{BB962C8B-B14F-4D97-AF65-F5344CB8AC3E}">
        <p14:creationId xmlns:p14="http://schemas.microsoft.com/office/powerpoint/2010/main" val="2681666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4061" y="21187092"/>
            <a:ext cx="12837562" cy="2501254"/>
          </a:xfrm>
        </p:spPr>
        <p:txBody>
          <a:bodyPr anchor="b"/>
          <a:lstStyle>
            <a:lvl1pPr algn="l">
              <a:defRPr sz="1462" b="1"/>
            </a:lvl1pPr>
          </a:lstStyle>
          <a:p>
            <a:r>
              <a:rPr lang="en-US"/>
              <a:t>Click to edit Master title style</a:t>
            </a:r>
          </a:p>
        </p:txBody>
      </p:sp>
      <p:sp>
        <p:nvSpPr>
          <p:cNvPr id="3" name="Picture Placeholder 2"/>
          <p:cNvSpPr>
            <a:spLocks noGrp="1"/>
          </p:cNvSpPr>
          <p:nvPr>
            <p:ph type="pic" idx="1"/>
          </p:nvPr>
        </p:nvSpPr>
        <p:spPr>
          <a:xfrm>
            <a:off x="4194061" y="2704875"/>
            <a:ext cx="12837562" cy="18160365"/>
          </a:xfrm>
        </p:spPr>
        <p:txBody>
          <a:bodyPr/>
          <a:lstStyle>
            <a:lvl1pPr marL="0" indent="0">
              <a:buNone/>
              <a:defRPr sz="2340"/>
            </a:lvl1pPr>
            <a:lvl2pPr marL="334305" indent="0">
              <a:buNone/>
              <a:defRPr sz="2047"/>
            </a:lvl2pPr>
            <a:lvl3pPr marL="668609" indent="0">
              <a:buNone/>
              <a:defRPr sz="1755"/>
            </a:lvl3pPr>
            <a:lvl4pPr marL="1002914" indent="0">
              <a:buNone/>
              <a:defRPr sz="1462"/>
            </a:lvl4pPr>
            <a:lvl5pPr marL="1337219" indent="0">
              <a:buNone/>
              <a:defRPr sz="1462"/>
            </a:lvl5pPr>
            <a:lvl6pPr marL="1671523" indent="0">
              <a:buNone/>
              <a:defRPr sz="1462"/>
            </a:lvl6pPr>
            <a:lvl7pPr marL="2005828" indent="0">
              <a:buNone/>
              <a:defRPr sz="1462"/>
            </a:lvl7pPr>
            <a:lvl8pPr marL="2340132" indent="0">
              <a:buNone/>
              <a:defRPr sz="1462"/>
            </a:lvl8pPr>
            <a:lvl9pPr marL="2674437" indent="0">
              <a:buNone/>
              <a:defRPr sz="1462"/>
            </a:lvl9pPr>
          </a:lstStyle>
          <a:p>
            <a:pPr lvl="0"/>
            <a:endParaRPr lang="en-US" noProof="0"/>
          </a:p>
        </p:txBody>
      </p:sp>
      <p:sp>
        <p:nvSpPr>
          <p:cNvPr id="4" name="Text Placeholder 3"/>
          <p:cNvSpPr>
            <a:spLocks noGrp="1"/>
          </p:cNvSpPr>
          <p:nvPr>
            <p:ph type="body" sz="half" idx="2"/>
          </p:nvPr>
        </p:nvSpPr>
        <p:spPr>
          <a:xfrm>
            <a:off x="4194061" y="23688346"/>
            <a:ext cx="12837562" cy="3552201"/>
          </a:xfrm>
        </p:spPr>
        <p:txBody>
          <a:bodyPr/>
          <a:lstStyle>
            <a:lvl1pPr marL="0" indent="0">
              <a:buNone/>
              <a:defRPr sz="1024"/>
            </a:lvl1pPr>
            <a:lvl2pPr marL="334305" indent="0">
              <a:buNone/>
              <a:defRPr sz="877"/>
            </a:lvl2pPr>
            <a:lvl3pPr marL="668609" indent="0">
              <a:buNone/>
              <a:defRPr sz="731"/>
            </a:lvl3pPr>
            <a:lvl4pPr marL="1002914" indent="0">
              <a:buNone/>
              <a:defRPr sz="658"/>
            </a:lvl4pPr>
            <a:lvl5pPr marL="1337219" indent="0">
              <a:buNone/>
              <a:defRPr sz="658"/>
            </a:lvl5pPr>
            <a:lvl6pPr marL="1671523" indent="0">
              <a:buNone/>
              <a:defRPr sz="658"/>
            </a:lvl6pPr>
            <a:lvl7pPr marL="2005828" indent="0">
              <a:buNone/>
              <a:defRPr sz="658"/>
            </a:lvl7pPr>
            <a:lvl8pPr marL="2340132" indent="0">
              <a:buNone/>
              <a:defRPr sz="658"/>
            </a:lvl8pPr>
            <a:lvl9pPr marL="2674437" indent="0">
              <a:buNone/>
              <a:defRPr sz="658"/>
            </a:lvl9pPr>
          </a:lstStyle>
          <a:p>
            <a:pPr lvl="0"/>
            <a:r>
              <a:rPr lang="en-US"/>
              <a:t>Click to edit Master text styles</a:t>
            </a:r>
          </a:p>
        </p:txBody>
      </p:sp>
      <p:sp>
        <p:nvSpPr>
          <p:cNvPr id="5" name="Rectangle 4">
            <a:extLst>
              <a:ext uri="{FF2B5EF4-FFF2-40B4-BE49-F238E27FC236}">
                <a16:creationId xmlns:a16="http://schemas.microsoft.com/office/drawing/2014/main" id="{59D66C73-3B3D-E4E4-3C94-FA4A47CC433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52E9E33-F830-74D1-C6B4-86118CEAB8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EBEBC34-E98A-F9E9-09DE-9D41023BD160}"/>
              </a:ext>
            </a:extLst>
          </p:cNvPr>
          <p:cNvSpPr>
            <a:spLocks noGrp="1" noChangeArrowheads="1"/>
          </p:cNvSpPr>
          <p:nvPr>
            <p:ph type="sldNum" sz="quarter" idx="12"/>
          </p:nvPr>
        </p:nvSpPr>
        <p:spPr>
          <a:ln/>
        </p:spPr>
        <p:txBody>
          <a:bodyPr/>
          <a:lstStyle>
            <a:lvl1pPr>
              <a:defRPr/>
            </a:lvl1pPr>
          </a:lstStyle>
          <a:p>
            <a:fld id="{B381C92C-B487-45F5-B181-1FD92877D42F}" type="slidenum">
              <a:rPr lang="en-US" altLang="en-US"/>
              <a:pPr/>
              <a:t>‹#›</a:t>
            </a:fld>
            <a:endParaRPr lang="en-US" altLang="en-US"/>
          </a:p>
        </p:txBody>
      </p:sp>
    </p:spTree>
    <p:extLst>
      <p:ext uri="{BB962C8B-B14F-4D97-AF65-F5344CB8AC3E}">
        <p14:creationId xmlns:p14="http://schemas.microsoft.com/office/powerpoint/2010/main" val="311372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B3AA9A1-520D-06B5-EA78-BCC687D78DD7}"/>
              </a:ext>
            </a:extLst>
          </p:cNvPr>
          <p:cNvSpPr>
            <a:spLocks noGrp="1" noChangeArrowheads="1"/>
          </p:cNvSpPr>
          <p:nvPr>
            <p:ph type="title"/>
          </p:nvPr>
        </p:nvSpPr>
        <p:spPr bwMode="auto">
          <a:xfrm>
            <a:off x="1608904" y="2691738"/>
            <a:ext cx="18178518" cy="5044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E6992316-A8F8-1952-4A50-D60F59128901}"/>
              </a:ext>
            </a:extLst>
          </p:cNvPr>
          <p:cNvSpPr>
            <a:spLocks noGrp="1" noChangeArrowheads="1"/>
          </p:cNvSpPr>
          <p:nvPr>
            <p:ph type="body" idx="1"/>
          </p:nvPr>
        </p:nvSpPr>
        <p:spPr bwMode="auto">
          <a:xfrm>
            <a:off x="1608904" y="8722860"/>
            <a:ext cx="18178518" cy="18181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C23B57D-20B4-AC0A-E08D-609EEC86BD54}"/>
              </a:ext>
            </a:extLst>
          </p:cNvPr>
          <p:cNvSpPr>
            <a:spLocks noGrp="1" noChangeArrowheads="1"/>
          </p:cNvSpPr>
          <p:nvPr>
            <p:ph type="dt" sz="half" idx="2"/>
          </p:nvPr>
        </p:nvSpPr>
        <p:spPr bwMode="auto">
          <a:xfrm>
            <a:off x="1608903" y="27599184"/>
            <a:ext cx="4457568" cy="199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defTabSz="3181698">
              <a:defRPr sz="4460" b="0" smtClean="0">
                <a:solidFill>
                  <a:schemeClr val="tx1"/>
                </a:solidFill>
                <a:latin typeface="+mn-lt"/>
              </a:defRPr>
            </a:lvl1pPr>
          </a:lstStyle>
          <a:p>
            <a:pPr>
              <a:defRPr/>
            </a:pPr>
            <a:endParaRPr lang="en-US"/>
          </a:p>
        </p:txBody>
      </p:sp>
      <p:sp>
        <p:nvSpPr>
          <p:cNvPr id="1029" name="Rectangle 5">
            <a:extLst>
              <a:ext uri="{FF2B5EF4-FFF2-40B4-BE49-F238E27FC236}">
                <a16:creationId xmlns:a16="http://schemas.microsoft.com/office/drawing/2014/main" id="{C3897F27-B314-BDE6-E6F9-EF05F85977B2}"/>
              </a:ext>
            </a:extLst>
          </p:cNvPr>
          <p:cNvSpPr>
            <a:spLocks noGrp="1" noChangeArrowheads="1"/>
          </p:cNvSpPr>
          <p:nvPr>
            <p:ph type="ftr" sz="quarter" idx="3"/>
          </p:nvPr>
        </p:nvSpPr>
        <p:spPr bwMode="auto">
          <a:xfrm>
            <a:off x="7306232" y="27599184"/>
            <a:ext cx="6783861" cy="199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ctr" defTabSz="3181698">
              <a:defRPr sz="4460" b="0" smtClean="0">
                <a:solidFill>
                  <a:schemeClr val="tx1"/>
                </a:solidFill>
                <a:latin typeface="+mn-lt"/>
              </a:defRPr>
            </a:lvl1pPr>
          </a:lstStyle>
          <a:p>
            <a:pPr>
              <a:defRPr/>
            </a:pPr>
            <a:endParaRPr lang="en-US"/>
          </a:p>
        </p:txBody>
      </p:sp>
      <p:sp>
        <p:nvSpPr>
          <p:cNvPr id="1030" name="Rectangle 6">
            <a:extLst>
              <a:ext uri="{FF2B5EF4-FFF2-40B4-BE49-F238E27FC236}">
                <a16:creationId xmlns:a16="http://schemas.microsoft.com/office/drawing/2014/main" id="{46D5EA13-0922-A140-18E8-6C362EB50DF3}"/>
              </a:ext>
            </a:extLst>
          </p:cNvPr>
          <p:cNvSpPr>
            <a:spLocks noGrp="1" noChangeArrowheads="1"/>
          </p:cNvSpPr>
          <p:nvPr>
            <p:ph type="sldNum" sz="quarter" idx="4"/>
          </p:nvPr>
        </p:nvSpPr>
        <p:spPr bwMode="auto">
          <a:xfrm>
            <a:off x="15329854" y="27599184"/>
            <a:ext cx="4457568" cy="199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4525" tIns="217265" rIns="434525" bIns="217265" numCol="1" anchor="t" anchorCtr="0" compatLnSpc="1">
            <a:prstTxWarp prst="textNoShape">
              <a:avLst/>
            </a:prstTxWarp>
          </a:bodyPr>
          <a:lstStyle>
            <a:lvl1pPr algn="r" defTabSz="3181698">
              <a:defRPr sz="4460" b="0">
                <a:solidFill>
                  <a:schemeClr val="tx1"/>
                </a:solidFill>
                <a:latin typeface="Times New Roman" panose="02020603050405020304" pitchFamily="18" charset="0"/>
              </a:defRPr>
            </a:lvl1pPr>
          </a:lstStyle>
          <a:p>
            <a:fld id="{E0AF0A66-E61A-4F3D-AFCC-1AD354D8DE3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81698" rtl="0" eaLnBrk="0" fontAlgn="base" hangingPunct="0">
        <a:spcBef>
          <a:spcPct val="0"/>
        </a:spcBef>
        <a:spcAft>
          <a:spcPct val="0"/>
        </a:spcAft>
        <a:defRPr sz="15501">
          <a:solidFill>
            <a:schemeClr val="tx2"/>
          </a:solidFill>
          <a:latin typeface="+mj-lt"/>
          <a:ea typeface="+mj-ea"/>
          <a:cs typeface="+mj-cs"/>
        </a:defRPr>
      </a:lvl1pPr>
      <a:lvl2pPr algn="ctr" defTabSz="3181698" rtl="0" eaLnBrk="0" fontAlgn="base" hangingPunct="0">
        <a:spcBef>
          <a:spcPct val="0"/>
        </a:spcBef>
        <a:spcAft>
          <a:spcPct val="0"/>
        </a:spcAft>
        <a:defRPr sz="15501">
          <a:solidFill>
            <a:schemeClr val="tx2"/>
          </a:solidFill>
          <a:latin typeface="Times New Roman" pitchFamily="18" charset="0"/>
        </a:defRPr>
      </a:lvl2pPr>
      <a:lvl3pPr algn="ctr" defTabSz="3181698" rtl="0" eaLnBrk="0" fontAlgn="base" hangingPunct="0">
        <a:spcBef>
          <a:spcPct val="0"/>
        </a:spcBef>
        <a:spcAft>
          <a:spcPct val="0"/>
        </a:spcAft>
        <a:defRPr sz="15501">
          <a:solidFill>
            <a:schemeClr val="tx2"/>
          </a:solidFill>
          <a:latin typeface="Times New Roman" pitchFamily="18" charset="0"/>
        </a:defRPr>
      </a:lvl3pPr>
      <a:lvl4pPr algn="ctr" defTabSz="3181698" rtl="0" eaLnBrk="0" fontAlgn="base" hangingPunct="0">
        <a:spcBef>
          <a:spcPct val="0"/>
        </a:spcBef>
        <a:spcAft>
          <a:spcPct val="0"/>
        </a:spcAft>
        <a:defRPr sz="15501">
          <a:solidFill>
            <a:schemeClr val="tx2"/>
          </a:solidFill>
          <a:latin typeface="Times New Roman" pitchFamily="18" charset="0"/>
        </a:defRPr>
      </a:lvl4pPr>
      <a:lvl5pPr algn="ctr" defTabSz="3181698" rtl="0" eaLnBrk="0" fontAlgn="base" hangingPunct="0">
        <a:spcBef>
          <a:spcPct val="0"/>
        </a:spcBef>
        <a:spcAft>
          <a:spcPct val="0"/>
        </a:spcAft>
        <a:defRPr sz="15501">
          <a:solidFill>
            <a:schemeClr val="tx2"/>
          </a:solidFill>
          <a:latin typeface="Times New Roman" pitchFamily="18" charset="0"/>
        </a:defRPr>
      </a:lvl5pPr>
      <a:lvl6pPr marL="334305" algn="ctr" defTabSz="3181698" rtl="0" eaLnBrk="0" fontAlgn="base" hangingPunct="0">
        <a:spcBef>
          <a:spcPct val="0"/>
        </a:spcBef>
        <a:spcAft>
          <a:spcPct val="0"/>
        </a:spcAft>
        <a:defRPr sz="15501">
          <a:solidFill>
            <a:schemeClr val="tx2"/>
          </a:solidFill>
          <a:latin typeface="Times New Roman" pitchFamily="18" charset="0"/>
        </a:defRPr>
      </a:lvl6pPr>
      <a:lvl7pPr marL="668609" algn="ctr" defTabSz="3181698" rtl="0" eaLnBrk="0" fontAlgn="base" hangingPunct="0">
        <a:spcBef>
          <a:spcPct val="0"/>
        </a:spcBef>
        <a:spcAft>
          <a:spcPct val="0"/>
        </a:spcAft>
        <a:defRPr sz="15501">
          <a:solidFill>
            <a:schemeClr val="tx2"/>
          </a:solidFill>
          <a:latin typeface="Times New Roman" pitchFamily="18" charset="0"/>
        </a:defRPr>
      </a:lvl7pPr>
      <a:lvl8pPr marL="1002914" algn="ctr" defTabSz="3181698" rtl="0" eaLnBrk="0" fontAlgn="base" hangingPunct="0">
        <a:spcBef>
          <a:spcPct val="0"/>
        </a:spcBef>
        <a:spcAft>
          <a:spcPct val="0"/>
        </a:spcAft>
        <a:defRPr sz="15501">
          <a:solidFill>
            <a:schemeClr val="tx2"/>
          </a:solidFill>
          <a:latin typeface="Times New Roman" pitchFamily="18" charset="0"/>
        </a:defRPr>
      </a:lvl8pPr>
      <a:lvl9pPr marL="1337219" algn="ctr" defTabSz="3181698" rtl="0" eaLnBrk="0" fontAlgn="base" hangingPunct="0">
        <a:spcBef>
          <a:spcPct val="0"/>
        </a:spcBef>
        <a:spcAft>
          <a:spcPct val="0"/>
        </a:spcAft>
        <a:defRPr sz="15501">
          <a:solidFill>
            <a:schemeClr val="tx2"/>
          </a:solidFill>
          <a:latin typeface="Times New Roman" pitchFamily="18" charset="0"/>
        </a:defRPr>
      </a:lvl9pPr>
    </p:titleStyle>
    <p:bodyStyle>
      <a:lvl1pPr marL="1190960" indent="-1190960" algn="l" defTabSz="3181698" rtl="0" eaLnBrk="0" fontAlgn="base" hangingPunct="0">
        <a:spcBef>
          <a:spcPct val="20000"/>
        </a:spcBef>
        <a:spcAft>
          <a:spcPct val="0"/>
        </a:spcAft>
        <a:buChar char="•"/>
        <a:defRPr sz="10602">
          <a:solidFill>
            <a:schemeClr val="tx1"/>
          </a:solidFill>
          <a:latin typeface="+mn-lt"/>
          <a:ea typeface="+mn-ea"/>
          <a:cs typeface="+mn-cs"/>
        </a:defRPr>
      </a:lvl1pPr>
      <a:lvl2pPr marL="2583896" indent="-995949" algn="l" defTabSz="3181698" rtl="0" eaLnBrk="0" fontAlgn="base" hangingPunct="0">
        <a:spcBef>
          <a:spcPct val="20000"/>
        </a:spcBef>
        <a:spcAft>
          <a:spcPct val="0"/>
        </a:spcAft>
        <a:buChar char="–"/>
        <a:defRPr sz="9652">
          <a:solidFill>
            <a:schemeClr val="tx1"/>
          </a:solidFill>
          <a:latin typeface="+mn-lt"/>
        </a:defRPr>
      </a:lvl2pPr>
      <a:lvl3pPr marL="3968707" indent="-787009" algn="l" defTabSz="3181698" rtl="0" eaLnBrk="0" fontAlgn="base" hangingPunct="0">
        <a:spcBef>
          <a:spcPct val="20000"/>
        </a:spcBef>
        <a:spcAft>
          <a:spcPct val="0"/>
        </a:spcAft>
        <a:buChar char="•"/>
        <a:defRPr sz="8043">
          <a:solidFill>
            <a:schemeClr val="tx1"/>
          </a:solidFill>
          <a:latin typeface="+mn-lt"/>
        </a:defRPr>
      </a:lvl3pPr>
      <a:lvl4pPr marL="5562458" indent="-803260" algn="l" defTabSz="3181698" rtl="0" eaLnBrk="0" fontAlgn="base" hangingPunct="0">
        <a:spcBef>
          <a:spcPct val="20000"/>
        </a:spcBef>
        <a:spcAft>
          <a:spcPct val="0"/>
        </a:spcAft>
        <a:buChar char="–"/>
        <a:defRPr sz="6800">
          <a:solidFill>
            <a:schemeClr val="tx1"/>
          </a:solidFill>
          <a:latin typeface="+mn-lt"/>
        </a:defRPr>
      </a:lvl4pPr>
      <a:lvl5pPr marL="7143440" indent="-790492" algn="l" defTabSz="3181698" rtl="0" eaLnBrk="0" fontAlgn="base" hangingPunct="0">
        <a:spcBef>
          <a:spcPct val="20000"/>
        </a:spcBef>
        <a:spcAft>
          <a:spcPct val="0"/>
        </a:spcAft>
        <a:buChar char="»"/>
        <a:defRPr sz="6800">
          <a:solidFill>
            <a:schemeClr val="tx1"/>
          </a:solidFill>
          <a:latin typeface="+mn-lt"/>
        </a:defRPr>
      </a:lvl5pPr>
      <a:lvl6pPr marL="7477745" indent="-790492" algn="l" defTabSz="3181698" rtl="0" eaLnBrk="0" fontAlgn="base" hangingPunct="0">
        <a:spcBef>
          <a:spcPct val="20000"/>
        </a:spcBef>
        <a:spcAft>
          <a:spcPct val="0"/>
        </a:spcAft>
        <a:buChar char="»"/>
        <a:defRPr sz="6800">
          <a:solidFill>
            <a:schemeClr val="tx1"/>
          </a:solidFill>
          <a:latin typeface="+mn-lt"/>
        </a:defRPr>
      </a:lvl6pPr>
      <a:lvl7pPr marL="7812049" indent="-790492" algn="l" defTabSz="3181698" rtl="0" eaLnBrk="0" fontAlgn="base" hangingPunct="0">
        <a:spcBef>
          <a:spcPct val="20000"/>
        </a:spcBef>
        <a:spcAft>
          <a:spcPct val="0"/>
        </a:spcAft>
        <a:buChar char="»"/>
        <a:defRPr sz="6800">
          <a:solidFill>
            <a:schemeClr val="tx1"/>
          </a:solidFill>
          <a:latin typeface="+mn-lt"/>
        </a:defRPr>
      </a:lvl7pPr>
      <a:lvl8pPr marL="8146354" indent="-790492" algn="l" defTabSz="3181698" rtl="0" eaLnBrk="0" fontAlgn="base" hangingPunct="0">
        <a:spcBef>
          <a:spcPct val="20000"/>
        </a:spcBef>
        <a:spcAft>
          <a:spcPct val="0"/>
        </a:spcAft>
        <a:buChar char="»"/>
        <a:defRPr sz="6800">
          <a:solidFill>
            <a:schemeClr val="tx1"/>
          </a:solidFill>
          <a:latin typeface="+mn-lt"/>
        </a:defRPr>
      </a:lvl8pPr>
      <a:lvl9pPr marL="8480659" indent="-790492" algn="l" defTabSz="3181698" rtl="0" eaLnBrk="0" fontAlgn="base" hangingPunct="0">
        <a:spcBef>
          <a:spcPct val="20000"/>
        </a:spcBef>
        <a:spcAft>
          <a:spcPct val="0"/>
        </a:spcAft>
        <a:buChar char="»"/>
        <a:defRPr sz="6800">
          <a:solidFill>
            <a:schemeClr val="tx1"/>
          </a:solidFill>
          <a:latin typeface="+mn-lt"/>
        </a:defRPr>
      </a:lvl9pPr>
    </p:bodyStyle>
    <p:otherStyle>
      <a:defPPr>
        <a:defRPr lang="en-US"/>
      </a:defPPr>
      <a:lvl1pPr marL="0" algn="l" defTabSz="668609" rtl="0" eaLnBrk="1" latinLnBrk="0" hangingPunct="1">
        <a:defRPr sz="1316" kern="1200">
          <a:solidFill>
            <a:schemeClr val="tx1"/>
          </a:solidFill>
          <a:latin typeface="+mn-lt"/>
          <a:ea typeface="+mn-ea"/>
          <a:cs typeface="+mn-cs"/>
        </a:defRPr>
      </a:lvl1pPr>
      <a:lvl2pPr marL="334305" algn="l" defTabSz="668609" rtl="0" eaLnBrk="1" latinLnBrk="0" hangingPunct="1">
        <a:defRPr sz="1316" kern="1200">
          <a:solidFill>
            <a:schemeClr val="tx1"/>
          </a:solidFill>
          <a:latin typeface="+mn-lt"/>
          <a:ea typeface="+mn-ea"/>
          <a:cs typeface="+mn-cs"/>
        </a:defRPr>
      </a:lvl2pPr>
      <a:lvl3pPr marL="668609" algn="l" defTabSz="668609" rtl="0" eaLnBrk="1" latinLnBrk="0" hangingPunct="1">
        <a:defRPr sz="1316" kern="1200">
          <a:solidFill>
            <a:schemeClr val="tx1"/>
          </a:solidFill>
          <a:latin typeface="+mn-lt"/>
          <a:ea typeface="+mn-ea"/>
          <a:cs typeface="+mn-cs"/>
        </a:defRPr>
      </a:lvl3pPr>
      <a:lvl4pPr marL="1002914" algn="l" defTabSz="668609" rtl="0" eaLnBrk="1" latinLnBrk="0" hangingPunct="1">
        <a:defRPr sz="1316" kern="1200">
          <a:solidFill>
            <a:schemeClr val="tx1"/>
          </a:solidFill>
          <a:latin typeface="+mn-lt"/>
          <a:ea typeface="+mn-ea"/>
          <a:cs typeface="+mn-cs"/>
        </a:defRPr>
      </a:lvl4pPr>
      <a:lvl5pPr marL="1337219" algn="l" defTabSz="668609" rtl="0" eaLnBrk="1" latinLnBrk="0" hangingPunct="1">
        <a:defRPr sz="1316" kern="1200">
          <a:solidFill>
            <a:schemeClr val="tx1"/>
          </a:solidFill>
          <a:latin typeface="+mn-lt"/>
          <a:ea typeface="+mn-ea"/>
          <a:cs typeface="+mn-cs"/>
        </a:defRPr>
      </a:lvl5pPr>
      <a:lvl6pPr marL="1671523" algn="l" defTabSz="668609" rtl="0" eaLnBrk="1" latinLnBrk="0" hangingPunct="1">
        <a:defRPr sz="1316" kern="1200">
          <a:solidFill>
            <a:schemeClr val="tx1"/>
          </a:solidFill>
          <a:latin typeface="+mn-lt"/>
          <a:ea typeface="+mn-ea"/>
          <a:cs typeface="+mn-cs"/>
        </a:defRPr>
      </a:lvl6pPr>
      <a:lvl7pPr marL="2005828" algn="l" defTabSz="668609" rtl="0" eaLnBrk="1" latinLnBrk="0" hangingPunct="1">
        <a:defRPr sz="1316" kern="1200">
          <a:solidFill>
            <a:schemeClr val="tx1"/>
          </a:solidFill>
          <a:latin typeface="+mn-lt"/>
          <a:ea typeface="+mn-ea"/>
          <a:cs typeface="+mn-cs"/>
        </a:defRPr>
      </a:lvl7pPr>
      <a:lvl8pPr marL="2340132" algn="l" defTabSz="668609" rtl="0" eaLnBrk="1" latinLnBrk="0" hangingPunct="1">
        <a:defRPr sz="1316" kern="1200">
          <a:solidFill>
            <a:schemeClr val="tx1"/>
          </a:solidFill>
          <a:latin typeface="+mn-lt"/>
          <a:ea typeface="+mn-ea"/>
          <a:cs typeface="+mn-cs"/>
        </a:defRPr>
      </a:lvl8pPr>
      <a:lvl9pPr marL="2674437" algn="l" defTabSz="668609" rtl="0" eaLnBrk="1" latinLnBrk="0" hangingPunct="1">
        <a:defRPr sz="13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Text Box 2">
            <a:extLst>
              <a:ext uri="{FF2B5EF4-FFF2-40B4-BE49-F238E27FC236}">
                <a16:creationId xmlns:a16="http://schemas.microsoft.com/office/drawing/2014/main" id="{378C4DAA-D01E-41EC-E00F-13798A4FB6B1}"/>
              </a:ext>
            </a:extLst>
          </p:cNvPr>
          <p:cNvSpPr txBox="1">
            <a:spLocks noChangeArrowheads="1"/>
          </p:cNvSpPr>
          <p:nvPr/>
        </p:nvSpPr>
        <p:spPr bwMode="auto">
          <a:xfrm>
            <a:off x="14922" y="183734"/>
            <a:ext cx="21099154" cy="1506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06436" tIns="334318" rIns="306436" bIns="334318">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a:r>
              <a:rPr lang="fr-FR" altLang="en-US" sz="5400" dirty="0">
                <a:solidFill>
                  <a:srgbClr val="000066"/>
                </a:solidFill>
                <a:latin typeface="Calibri" panose="020F0502020204030204" pitchFamily="34" charset="0"/>
                <a:cs typeface="Calibri" panose="020F0502020204030204" pitchFamily="34" charset="0"/>
              </a:rPr>
              <a:t>Affiche verticale (A1) : Titre de l'affiche en Calibri, Gras, 54 Points</a:t>
            </a:r>
            <a:endParaRPr lang="en-US" altLang="en-US" sz="5400" dirty="0">
              <a:solidFill>
                <a:srgbClr val="000066"/>
              </a:solidFill>
              <a:latin typeface="Calibri" panose="020F0502020204030204" pitchFamily="34" charset="0"/>
              <a:cs typeface="Calibri" panose="020F0502020204030204" pitchFamily="34" charset="0"/>
            </a:endParaRPr>
          </a:p>
        </p:txBody>
      </p:sp>
      <p:sp>
        <p:nvSpPr>
          <p:cNvPr id="1035" name="Line 72">
            <a:extLst>
              <a:ext uri="{FF2B5EF4-FFF2-40B4-BE49-F238E27FC236}">
                <a16:creationId xmlns:a16="http://schemas.microsoft.com/office/drawing/2014/main" id="{2F8B0874-4210-0C97-A535-ED02E49A0869}"/>
              </a:ext>
            </a:extLst>
          </p:cNvPr>
          <p:cNvSpPr>
            <a:spLocks noChangeShapeType="1"/>
          </p:cNvSpPr>
          <p:nvPr/>
        </p:nvSpPr>
        <p:spPr bwMode="auto">
          <a:xfrm>
            <a:off x="18573" y="5346722"/>
            <a:ext cx="0" cy="23159618"/>
          </a:xfrm>
          <a:prstGeom prst="line">
            <a:avLst/>
          </a:prstGeom>
          <a:noFill/>
          <a:ln w="9525">
            <a:solidFill>
              <a:srgbClr val="F8F8F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295"/>
          </a:p>
        </p:txBody>
      </p:sp>
      <p:sp>
        <p:nvSpPr>
          <p:cNvPr id="1036" name="Text Box 95">
            <a:extLst>
              <a:ext uri="{FF2B5EF4-FFF2-40B4-BE49-F238E27FC236}">
                <a16:creationId xmlns:a16="http://schemas.microsoft.com/office/drawing/2014/main" id="{562BD67C-C513-3684-2276-18BF612C85DD}"/>
              </a:ext>
            </a:extLst>
          </p:cNvPr>
          <p:cNvSpPr txBox="1">
            <a:spLocks noChangeArrowheads="1"/>
          </p:cNvSpPr>
          <p:nvPr/>
        </p:nvSpPr>
        <p:spPr bwMode="auto">
          <a:xfrm>
            <a:off x="10943605" y="25262723"/>
            <a:ext cx="10182756" cy="2028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7159" tIns="33101" rIns="334318" bIns="3310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fr-FR" altLang="en-US" sz="3600" dirty="0">
                <a:solidFill>
                  <a:srgbClr val="000066"/>
                </a:solidFill>
                <a:latin typeface="Calibri" panose="020F0502020204030204" pitchFamily="34" charset="0"/>
                <a:cs typeface="Calibri" panose="020F0502020204030204" pitchFamily="34" charset="0"/>
              </a:rPr>
              <a:t>Remerciements (Calibri, 36 points, gras)</a:t>
            </a:r>
            <a:endParaRPr lang="en-US" altLang="en-US" sz="3600" dirty="0">
              <a:solidFill>
                <a:srgbClr val="000066"/>
              </a:solidFill>
              <a:latin typeface="Calibri" panose="020F0502020204030204" pitchFamily="34" charset="0"/>
              <a:cs typeface="Calibri" panose="020F0502020204030204" pitchFamily="34" charset="0"/>
            </a:endParaRPr>
          </a:p>
          <a:p>
            <a:pPr algn="just">
              <a:spcBef>
                <a:spcPts val="877"/>
              </a:spcBef>
            </a:pPr>
            <a:r>
              <a:rPr lang="en-US" altLang="en-US" sz="2800" dirty="0">
                <a:solidFill>
                  <a:schemeClr val="tx1"/>
                </a:solidFill>
                <a:latin typeface="Calibri" panose="020F0502020204030204" pitchFamily="34" charset="0"/>
                <a:cs typeface="Calibri" panose="020F0502020204030204" pitchFamily="34" charset="0"/>
              </a:rPr>
              <a:t>	</a:t>
            </a:r>
            <a:r>
              <a:rPr lang="fr-FR" altLang="en-US" sz="2800" b="0" dirty="0">
                <a:solidFill>
                  <a:schemeClr val="tx1"/>
                </a:solidFill>
                <a:latin typeface="Calibri" panose="020F0502020204030204" pitchFamily="34" charset="0"/>
                <a:cs typeface="Calibri" panose="020F0502020204030204" pitchFamily="34" charset="0"/>
              </a:rPr>
              <a:t> Dans ce modèle, les remerciements sont définis en Calibri, 28 points. Essayez de limiter les remerciements à une ou deux lignes.</a:t>
            </a:r>
            <a:endParaRPr lang="en-US" altLang="en-US" sz="2340" b="0" dirty="0">
              <a:solidFill>
                <a:schemeClr val="tx1"/>
              </a:solidFill>
              <a:latin typeface="Calibri" panose="020F0502020204030204" pitchFamily="34" charset="0"/>
              <a:cs typeface="Calibri" panose="020F0502020204030204" pitchFamily="34" charset="0"/>
            </a:endParaRPr>
          </a:p>
        </p:txBody>
      </p:sp>
      <p:sp>
        <p:nvSpPr>
          <p:cNvPr id="1037" name="Text Box 96">
            <a:extLst>
              <a:ext uri="{FF2B5EF4-FFF2-40B4-BE49-F238E27FC236}">
                <a16:creationId xmlns:a16="http://schemas.microsoft.com/office/drawing/2014/main" id="{66EFB0A3-F6BC-3F0B-7103-8072D023962A}"/>
              </a:ext>
            </a:extLst>
          </p:cNvPr>
          <p:cNvSpPr txBox="1">
            <a:spLocks noChangeArrowheads="1"/>
          </p:cNvSpPr>
          <p:nvPr/>
        </p:nvSpPr>
        <p:spPr bwMode="auto">
          <a:xfrm>
            <a:off x="3971182" y="2112550"/>
            <a:ext cx="13372703" cy="1728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06436" tIns="33101" rIns="306436" bIns="3310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a:r>
              <a:rPr lang="fr-FR" altLang="en-US" sz="3600" dirty="0">
                <a:solidFill>
                  <a:schemeClr val="tx1"/>
                </a:solidFill>
                <a:latin typeface="Calibri" panose="020F0502020204030204" pitchFamily="34" charset="0"/>
                <a:cs typeface="Calibri" panose="020F0502020204030204" pitchFamily="34" charset="0"/>
              </a:rPr>
              <a:t>Noms des auteurs en Calibri, 36 points, gras</a:t>
            </a:r>
          </a:p>
          <a:p>
            <a:pPr algn="ctr"/>
            <a:r>
              <a:rPr lang="fr-FR" altLang="en-US" sz="3600" dirty="0">
                <a:solidFill>
                  <a:schemeClr val="tx1"/>
                </a:solidFill>
                <a:latin typeface="Calibri" panose="020F0502020204030204" pitchFamily="34" charset="0"/>
                <a:cs typeface="Calibri" panose="020F0502020204030204" pitchFamily="34" charset="0"/>
              </a:rPr>
              <a:t>Institution en 28 points, gras</a:t>
            </a:r>
          </a:p>
          <a:p>
            <a:pPr algn="ctr"/>
            <a:r>
              <a:rPr lang="fr-FR" altLang="en-US" sz="3600" dirty="0">
                <a:solidFill>
                  <a:schemeClr val="tx1"/>
                </a:solidFill>
                <a:latin typeface="Calibri" panose="020F0502020204030204" pitchFamily="34" charset="0"/>
                <a:cs typeface="Calibri" panose="020F0502020204030204" pitchFamily="34" charset="0"/>
              </a:rPr>
              <a:t>Département en 28 points, gras</a:t>
            </a:r>
          </a:p>
        </p:txBody>
      </p:sp>
      <p:sp>
        <p:nvSpPr>
          <p:cNvPr id="1038" name="Text Box 3">
            <a:extLst>
              <a:ext uri="{FF2B5EF4-FFF2-40B4-BE49-F238E27FC236}">
                <a16:creationId xmlns:a16="http://schemas.microsoft.com/office/drawing/2014/main" id="{37290271-AA77-811E-7881-6396285C9D11}"/>
              </a:ext>
            </a:extLst>
          </p:cNvPr>
          <p:cNvSpPr txBox="1">
            <a:spLocks noChangeArrowheads="1"/>
          </p:cNvSpPr>
          <p:nvPr/>
        </p:nvSpPr>
        <p:spPr bwMode="auto">
          <a:xfrm>
            <a:off x="167158" y="4846637"/>
            <a:ext cx="9845203" cy="3760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34318" tIns="33101" rIns="167159" bIns="33101">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fr-FR" altLang="en-US" dirty="0">
                <a:solidFill>
                  <a:srgbClr val="000066"/>
                </a:solidFill>
                <a:latin typeface="Calibri" panose="020F0502020204030204" pitchFamily="34" charset="0"/>
                <a:cs typeface="Calibri" panose="020F0502020204030204" pitchFamily="34" charset="0"/>
              </a:rPr>
              <a:t>Titre (Calibri : 40 points, gras)</a:t>
            </a:r>
            <a:endParaRPr lang="en-US" altLang="en-US" dirty="0">
              <a:solidFill>
                <a:srgbClr val="000066"/>
              </a:solidFill>
              <a:latin typeface="Calibri" panose="020F0502020204030204" pitchFamily="34" charset="0"/>
              <a:cs typeface="Calibri" panose="020F0502020204030204" pitchFamily="34" charset="0"/>
            </a:endParaRPr>
          </a:p>
          <a:p>
            <a:pPr algn="just">
              <a:spcBef>
                <a:spcPct val="25000"/>
              </a:spcBef>
            </a:pPr>
            <a:r>
              <a:rPr lang="en-US" altLang="en-US" sz="2632" dirty="0">
                <a:solidFill>
                  <a:schemeClr val="tx1"/>
                </a:solidFill>
                <a:latin typeface="Calibri" panose="020F0502020204030204" pitchFamily="34" charset="0"/>
                <a:cs typeface="Calibri" panose="020F0502020204030204" pitchFamily="34" charset="0"/>
              </a:rPr>
              <a:t>	</a:t>
            </a:r>
            <a:r>
              <a:rPr lang="fr-FR" altLang="en-US" sz="3200" b="0" dirty="0">
                <a:solidFill>
                  <a:schemeClr val="tx1"/>
                </a:solidFill>
                <a:latin typeface="Calibri" panose="020F0502020204030204" pitchFamily="34" charset="0"/>
                <a:cs typeface="Calibri" panose="020F0502020204030204" pitchFamily="34" charset="0"/>
              </a:rPr>
              <a:t> La première section de l'affiche doit définir le sujet et montrer son importance. Un bon test consiste à savoir si l’affiche peut atteindre ces objectifs en moins d’une minute. La figure 1 montre une disposition possible pour une affiche. Cette section a été définie dans Calibri, 32 points.</a:t>
            </a:r>
            <a:endParaRPr lang="en-US" altLang="en-US" sz="3200" b="0" dirty="0">
              <a:latin typeface="Calibri" panose="020F0502020204030204" pitchFamily="34" charset="0"/>
              <a:cs typeface="Calibri" panose="020F0502020204030204" pitchFamily="34" charset="0"/>
            </a:endParaRPr>
          </a:p>
        </p:txBody>
      </p:sp>
      <p:sp>
        <p:nvSpPr>
          <p:cNvPr id="1039" name="Text Box 126">
            <a:extLst>
              <a:ext uri="{FF2B5EF4-FFF2-40B4-BE49-F238E27FC236}">
                <a16:creationId xmlns:a16="http://schemas.microsoft.com/office/drawing/2014/main" id="{8F91366F-E2AB-7ED9-D1CD-67BCBD7D25AD}"/>
              </a:ext>
            </a:extLst>
          </p:cNvPr>
          <p:cNvSpPr txBox="1">
            <a:spLocks noChangeArrowheads="1"/>
          </p:cNvSpPr>
          <p:nvPr/>
        </p:nvSpPr>
        <p:spPr bwMode="auto">
          <a:xfrm>
            <a:off x="2335580" y="13290614"/>
            <a:ext cx="6328816" cy="9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06436" tIns="33101" rIns="306436" bIns="3310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en-US" sz="2800" dirty="0">
                <a:solidFill>
                  <a:schemeClr val="tx1"/>
                </a:solidFill>
                <a:latin typeface="Calibri" panose="020F0502020204030204" pitchFamily="34" charset="0"/>
                <a:cs typeface="Calibri" panose="020F0502020204030204" pitchFamily="34" charset="0"/>
              </a:rPr>
              <a:t>Figure 1. </a:t>
            </a:r>
            <a:r>
              <a:rPr lang="fr-FR" altLang="en-US" sz="2800" dirty="0">
                <a:solidFill>
                  <a:schemeClr val="tx1"/>
                </a:solidFill>
                <a:latin typeface="Calibri" panose="020F0502020204030204" pitchFamily="34" charset="0"/>
                <a:cs typeface="Calibri" panose="020F0502020204030204" pitchFamily="34" charset="0"/>
              </a:rPr>
              <a:t>Mise en page possible pour poster (légende : 28 points, gras).</a:t>
            </a:r>
            <a:endParaRPr lang="en-US" altLang="en-US" sz="2800" dirty="0">
              <a:solidFill>
                <a:schemeClr val="tx1"/>
              </a:solidFill>
              <a:latin typeface="Calibri" panose="020F0502020204030204" pitchFamily="34" charset="0"/>
              <a:cs typeface="Calibri" panose="020F0502020204030204" pitchFamily="34" charset="0"/>
            </a:endParaRPr>
          </a:p>
        </p:txBody>
      </p:sp>
      <p:grpSp>
        <p:nvGrpSpPr>
          <p:cNvPr id="16" name="Group 15">
            <a:extLst>
              <a:ext uri="{FF2B5EF4-FFF2-40B4-BE49-F238E27FC236}">
                <a16:creationId xmlns:a16="http://schemas.microsoft.com/office/drawing/2014/main" id="{FBEAF39E-7D3E-2192-C8AD-4EB47EEE87BC}"/>
              </a:ext>
            </a:extLst>
          </p:cNvPr>
          <p:cNvGrpSpPr/>
          <p:nvPr/>
        </p:nvGrpSpPr>
        <p:grpSpPr>
          <a:xfrm>
            <a:off x="167157" y="2187101"/>
            <a:ext cx="3499887" cy="1473545"/>
            <a:chOff x="167157" y="2187101"/>
            <a:chExt cx="3499887" cy="1473545"/>
          </a:xfrm>
        </p:grpSpPr>
        <p:sp>
          <p:nvSpPr>
            <p:cNvPr id="9" name="Rectangle 8">
              <a:extLst>
                <a:ext uri="{FF2B5EF4-FFF2-40B4-BE49-F238E27FC236}">
                  <a16:creationId xmlns:a16="http://schemas.microsoft.com/office/drawing/2014/main" id="{23CF7212-4A0E-C371-735C-518A86038048}"/>
                </a:ext>
              </a:extLst>
            </p:cNvPr>
            <p:cNvSpPr/>
            <p:nvPr/>
          </p:nvSpPr>
          <p:spPr bwMode="auto">
            <a:xfrm>
              <a:off x="167157" y="2187101"/>
              <a:ext cx="3499887" cy="1473545"/>
            </a:xfrm>
            <a:prstGeom prst="rect">
              <a:avLst/>
            </a:prstGeom>
            <a:noFill/>
            <a:ln w="76200" cap="flat" cmpd="sng" algn="ctr">
              <a:solidFill>
                <a:srgbClr val="00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rgbClr val="000066"/>
                </a:solidFill>
                <a:effectLst/>
                <a:latin typeface="Arial" pitchFamily="34" charset="0"/>
              </a:endParaRPr>
            </a:p>
          </p:txBody>
        </p:sp>
        <p:sp>
          <p:nvSpPr>
            <p:cNvPr id="1040" name="Text Box 226">
              <a:extLst>
                <a:ext uri="{FF2B5EF4-FFF2-40B4-BE49-F238E27FC236}">
                  <a16:creationId xmlns:a16="http://schemas.microsoft.com/office/drawing/2014/main" id="{8CAE1913-1E06-795C-9B89-061077DED635}"/>
                </a:ext>
              </a:extLst>
            </p:cNvPr>
            <p:cNvSpPr txBox="1">
              <a:spLocks noChangeArrowheads="1"/>
            </p:cNvSpPr>
            <p:nvPr/>
          </p:nvSpPr>
          <p:spPr bwMode="auto">
            <a:xfrm>
              <a:off x="356951" y="2629908"/>
              <a:ext cx="3120297" cy="602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06436" tIns="30644" rIns="306436" bIns="30644">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en-US" sz="3510" dirty="0">
                  <a:solidFill>
                    <a:srgbClr val="000066"/>
                  </a:solidFill>
                  <a:latin typeface="Calibri" panose="020F0502020204030204" pitchFamily="34" charset="0"/>
                  <a:cs typeface="Calibri" panose="020F0502020204030204" pitchFamily="34" charset="0"/>
                </a:rPr>
                <a:t>Logo du AUF</a:t>
              </a:r>
            </a:p>
          </p:txBody>
        </p:sp>
      </p:grpSp>
      <p:sp>
        <p:nvSpPr>
          <p:cNvPr id="1041" name="Text Box 238">
            <a:extLst>
              <a:ext uri="{FF2B5EF4-FFF2-40B4-BE49-F238E27FC236}">
                <a16:creationId xmlns:a16="http://schemas.microsoft.com/office/drawing/2014/main" id="{A5F34D7E-0E34-E89A-BF32-9A7659508AF8}"/>
              </a:ext>
            </a:extLst>
          </p:cNvPr>
          <p:cNvSpPr txBox="1">
            <a:spLocks noChangeArrowheads="1"/>
          </p:cNvSpPr>
          <p:nvPr/>
        </p:nvSpPr>
        <p:spPr bwMode="auto">
          <a:xfrm>
            <a:off x="11046409" y="27489245"/>
            <a:ext cx="10280266" cy="2879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7159" tIns="33101" rIns="334318" bIns="334318">
            <a:spAutoFit/>
          </a:bodyPr>
          <a:lstStyle>
            <a:lvl1pPr marL="877888" indent="-877888"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fr-FR" altLang="en-US" sz="3600" dirty="0">
                <a:solidFill>
                  <a:srgbClr val="000066"/>
                </a:solidFill>
                <a:latin typeface="Calibri" panose="020F0502020204030204" pitchFamily="34" charset="0"/>
                <a:cs typeface="Calibri" panose="020F0502020204030204" pitchFamily="34" charset="0"/>
              </a:rPr>
              <a:t>Références (Calibri, 36 points, gras</a:t>
            </a:r>
            <a:r>
              <a:rPr lang="en-US" altLang="en-US" sz="3600" dirty="0">
                <a:solidFill>
                  <a:srgbClr val="000066"/>
                </a:solidFill>
                <a:latin typeface="Calibri" panose="020F0502020204030204" pitchFamily="34" charset="0"/>
                <a:cs typeface="Calibri" panose="020F0502020204030204" pitchFamily="34" charset="0"/>
              </a:rPr>
              <a:t>)</a:t>
            </a:r>
          </a:p>
          <a:p>
            <a:pPr algn="just">
              <a:spcBef>
                <a:spcPts val="877"/>
              </a:spcBef>
            </a:pPr>
            <a:r>
              <a:rPr lang="fr-FR" altLang="en-US" sz="2800" b="0" dirty="0">
                <a:solidFill>
                  <a:schemeClr val="tx1"/>
                </a:solidFill>
                <a:latin typeface="Calibri" panose="020F0502020204030204" pitchFamily="34" charset="0"/>
                <a:cs typeface="Calibri" panose="020F0502020204030204" pitchFamily="34" charset="0"/>
              </a:rPr>
              <a:t>Première référence dans Calibri, 28 points: ordre alphabétique ou numérique.</a:t>
            </a:r>
          </a:p>
          <a:p>
            <a:pPr algn="just">
              <a:spcBef>
                <a:spcPts val="877"/>
              </a:spcBef>
            </a:pPr>
            <a:r>
              <a:rPr lang="fr-FR" altLang="en-US" sz="2800" b="0" dirty="0">
                <a:solidFill>
                  <a:schemeClr val="tx1"/>
                </a:solidFill>
                <a:latin typeface="Calibri" panose="020F0502020204030204" pitchFamily="34" charset="0"/>
                <a:cs typeface="Calibri" panose="020F0502020204030204" pitchFamily="34" charset="0"/>
              </a:rPr>
              <a:t>Deuxième référence dans Calibri, 28 points: ordre alphabétique ou numérique</a:t>
            </a:r>
            <a:r>
              <a:rPr lang="en-US" altLang="en-US" sz="2800" b="0" dirty="0">
                <a:solidFill>
                  <a:schemeClr val="tx1"/>
                </a:solidFill>
                <a:latin typeface="Calibri" panose="020F0502020204030204" pitchFamily="34" charset="0"/>
                <a:cs typeface="Calibri" panose="020F0502020204030204" pitchFamily="34" charset="0"/>
              </a:rPr>
              <a:t>.</a:t>
            </a:r>
          </a:p>
        </p:txBody>
      </p:sp>
      <p:grpSp>
        <p:nvGrpSpPr>
          <p:cNvPr id="1042" name="Group 534">
            <a:extLst>
              <a:ext uri="{FF2B5EF4-FFF2-40B4-BE49-F238E27FC236}">
                <a16:creationId xmlns:a16="http://schemas.microsoft.com/office/drawing/2014/main" id="{D1A8A351-7848-5233-71F8-746CA023342B}"/>
              </a:ext>
            </a:extLst>
          </p:cNvPr>
          <p:cNvGrpSpPr>
            <a:grpSpLocks/>
          </p:cNvGrpSpPr>
          <p:nvPr/>
        </p:nvGrpSpPr>
        <p:grpSpPr bwMode="auto">
          <a:xfrm>
            <a:off x="3171375" y="9036566"/>
            <a:ext cx="3802862" cy="4039671"/>
            <a:chOff x="2724" y="6000"/>
            <a:chExt cx="3276" cy="3480"/>
          </a:xfrm>
        </p:grpSpPr>
        <p:sp>
          <p:nvSpPr>
            <p:cNvPr id="1170" name="Rectangle 227">
              <a:extLst>
                <a:ext uri="{FF2B5EF4-FFF2-40B4-BE49-F238E27FC236}">
                  <a16:creationId xmlns:a16="http://schemas.microsoft.com/office/drawing/2014/main" id="{86AE9691-52AC-5146-2B4B-3EDADCC40BB9}"/>
                </a:ext>
              </a:extLst>
            </p:cNvPr>
            <p:cNvSpPr>
              <a:spLocks noChangeArrowheads="1"/>
            </p:cNvSpPr>
            <p:nvPr/>
          </p:nvSpPr>
          <p:spPr bwMode="auto">
            <a:xfrm>
              <a:off x="2724" y="6000"/>
              <a:ext cx="3276" cy="3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287" tIns="30644" rIns="61287" bIns="30644"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en-US" altLang="en-US" sz="4826">
                <a:latin typeface="Calibri" panose="020F0502020204030204" pitchFamily="34" charset="0"/>
                <a:cs typeface="Calibri" panose="020F0502020204030204" pitchFamily="34" charset="0"/>
              </a:endParaRPr>
            </a:p>
          </p:txBody>
        </p:sp>
        <p:sp>
          <p:nvSpPr>
            <p:cNvPr id="1171" name="Rectangle 257" descr="Dark horizontal">
              <a:extLst>
                <a:ext uri="{FF2B5EF4-FFF2-40B4-BE49-F238E27FC236}">
                  <a16:creationId xmlns:a16="http://schemas.microsoft.com/office/drawing/2014/main" id="{9002734F-0F81-CB25-CEA4-18EAE62001AD}"/>
                </a:ext>
              </a:extLst>
            </p:cNvPr>
            <p:cNvSpPr>
              <a:spLocks noChangeArrowheads="1"/>
            </p:cNvSpPr>
            <p:nvPr/>
          </p:nvSpPr>
          <p:spPr bwMode="auto">
            <a:xfrm>
              <a:off x="2980" y="6091"/>
              <a:ext cx="2713" cy="156"/>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pic>
          <p:nvPicPr>
            <p:cNvPr id="1172" name="Picture 265" descr="NvyShad">
              <a:extLst>
                <a:ext uri="{FF2B5EF4-FFF2-40B4-BE49-F238E27FC236}">
                  <a16:creationId xmlns:a16="http://schemas.microsoft.com/office/drawing/2014/main" id="{F26638B2-C175-1B3F-2D27-3D4E524E9D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0" y="6286"/>
              <a:ext cx="531"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3" name="Rectangle 266" descr="Narrow horizontal">
              <a:extLst>
                <a:ext uri="{FF2B5EF4-FFF2-40B4-BE49-F238E27FC236}">
                  <a16:creationId xmlns:a16="http://schemas.microsoft.com/office/drawing/2014/main" id="{5C5019E7-5839-0C24-972E-A56CAE30BEC3}"/>
                </a:ext>
              </a:extLst>
            </p:cNvPr>
            <p:cNvSpPr>
              <a:spLocks noChangeArrowheads="1"/>
            </p:cNvSpPr>
            <p:nvPr/>
          </p:nvSpPr>
          <p:spPr bwMode="auto">
            <a:xfrm>
              <a:off x="3421" y="6377"/>
              <a:ext cx="1818"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74" name="Rectangle 267">
              <a:extLst>
                <a:ext uri="{FF2B5EF4-FFF2-40B4-BE49-F238E27FC236}">
                  <a16:creationId xmlns:a16="http://schemas.microsoft.com/office/drawing/2014/main" id="{41A8F516-AD68-D98E-B9FA-374C90945350}"/>
                </a:ext>
              </a:extLst>
            </p:cNvPr>
            <p:cNvSpPr>
              <a:spLocks noChangeArrowheads="1"/>
            </p:cNvSpPr>
            <p:nvPr/>
          </p:nvSpPr>
          <p:spPr bwMode="auto">
            <a:xfrm>
              <a:off x="2775" y="6360"/>
              <a:ext cx="203" cy="156"/>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nvGrpSpPr>
            <p:cNvPr id="1175" name="Group 271">
              <a:extLst>
                <a:ext uri="{FF2B5EF4-FFF2-40B4-BE49-F238E27FC236}">
                  <a16:creationId xmlns:a16="http://schemas.microsoft.com/office/drawing/2014/main" id="{E5928A3F-67D4-CB38-2541-3EA8F975515C}"/>
                </a:ext>
              </a:extLst>
            </p:cNvPr>
            <p:cNvGrpSpPr>
              <a:grpSpLocks/>
            </p:cNvGrpSpPr>
            <p:nvPr/>
          </p:nvGrpSpPr>
          <p:grpSpPr bwMode="auto">
            <a:xfrm>
              <a:off x="2826" y="6623"/>
              <a:ext cx="1434" cy="987"/>
              <a:chOff x="432" y="6432"/>
              <a:chExt cx="1344" cy="912"/>
            </a:xfrm>
          </p:grpSpPr>
          <p:sp>
            <p:nvSpPr>
              <p:cNvPr id="1198" name="Rectangle 258" descr="Narrow horizontal">
                <a:extLst>
                  <a:ext uri="{FF2B5EF4-FFF2-40B4-BE49-F238E27FC236}">
                    <a16:creationId xmlns:a16="http://schemas.microsoft.com/office/drawing/2014/main" id="{D0532119-26D0-C7AA-CA3B-D4A0048D9920}"/>
                  </a:ext>
                </a:extLst>
              </p:cNvPr>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99" name="Rectangle 259" descr="75%">
                <a:extLst>
                  <a:ext uri="{FF2B5EF4-FFF2-40B4-BE49-F238E27FC236}">
                    <a16:creationId xmlns:a16="http://schemas.microsoft.com/office/drawing/2014/main" id="{9958DD15-B6A0-A56E-A61F-95EA793009EE}"/>
                  </a:ext>
                </a:extLst>
              </p:cNvPr>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200" name="Rectangle 269" descr="Narrow horizontal">
                <a:extLst>
                  <a:ext uri="{FF2B5EF4-FFF2-40B4-BE49-F238E27FC236}">
                    <a16:creationId xmlns:a16="http://schemas.microsoft.com/office/drawing/2014/main" id="{8AD748BD-3EFA-7A72-B772-551A794D7A49}"/>
                  </a:ext>
                </a:extLst>
              </p:cNvPr>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201" name="Rectangle 270" descr="Dark horizontal">
                <a:extLst>
                  <a:ext uri="{FF2B5EF4-FFF2-40B4-BE49-F238E27FC236}">
                    <a16:creationId xmlns:a16="http://schemas.microsoft.com/office/drawing/2014/main" id="{BCE507A9-8163-6C57-6B0D-D05507CCEECE}"/>
                  </a:ext>
                </a:extLst>
              </p:cNvPr>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grpSp>
          <p:nvGrpSpPr>
            <p:cNvPr id="1176" name="Group 272">
              <a:extLst>
                <a:ext uri="{FF2B5EF4-FFF2-40B4-BE49-F238E27FC236}">
                  <a16:creationId xmlns:a16="http://schemas.microsoft.com/office/drawing/2014/main" id="{6403EB69-D3D4-5D9D-73F6-F07B4BFFE495}"/>
                </a:ext>
              </a:extLst>
            </p:cNvPr>
            <p:cNvGrpSpPr>
              <a:grpSpLocks/>
            </p:cNvGrpSpPr>
            <p:nvPr/>
          </p:nvGrpSpPr>
          <p:grpSpPr bwMode="auto">
            <a:xfrm>
              <a:off x="4516" y="6623"/>
              <a:ext cx="1433" cy="987"/>
              <a:chOff x="432" y="6432"/>
              <a:chExt cx="1344" cy="912"/>
            </a:xfrm>
          </p:grpSpPr>
          <p:sp>
            <p:nvSpPr>
              <p:cNvPr id="1194" name="Rectangle 273" descr="Narrow horizontal">
                <a:extLst>
                  <a:ext uri="{FF2B5EF4-FFF2-40B4-BE49-F238E27FC236}">
                    <a16:creationId xmlns:a16="http://schemas.microsoft.com/office/drawing/2014/main" id="{BB746259-3FB0-077B-8F79-40C6798F7F75}"/>
                  </a:ext>
                </a:extLst>
              </p:cNvPr>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95" name="Rectangle 274" descr="75%">
                <a:extLst>
                  <a:ext uri="{FF2B5EF4-FFF2-40B4-BE49-F238E27FC236}">
                    <a16:creationId xmlns:a16="http://schemas.microsoft.com/office/drawing/2014/main" id="{480513EA-7BAA-4596-D8AB-D36C9727C280}"/>
                  </a:ext>
                </a:extLst>
              </p:cNvPr>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96" name="Rectangle 275" descr="Narrow horizontal">
                <a:extLst>
                  <a:ext uri="{FF2B5EF4-FFF2-40B4-BE49-F238E27FC236}">
                    <a16:creationId xmlns:a16="http://schemas.microsoft.com/office/drawing/2014/main" id="{78BE0AE9-59DD-28FB-88E5-B056981D9F8E}"/>
                  </a:ext>
                </a:extLst>
              </p:cNvPr>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97" name="Rectangle 276" descr="Dark horizontal">
                <a:extLst>
                  <a:ext uri="{FF2B5EF4-FFF2-40B4-BE49-F238E27FC236}">
                    <a16:creationId xmlns:a16="http://schemas.microsoft.com/office/drawing/2014/main" id="{D35AD77D-87EB-2DC6-4033-378C09594F90}"/>
                  </a:ext>
                </a:extLst>
              </p:cNvPr>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sp>
          <p:nvSpPr>
            <p:cNvPr id="1177" name="Rectangle 278" descr="Narrow horizontal">
              <a:extLst>
                <a:ext uri="{FF2B5EF4-FFF2-40B4-BE49-F238E27FC236}">
                  <a16:creationId xmlns:a16="http://schemas.microsoft.com/office/drawing/2014/main" id="{6C7EF11D-6A76-AB6C-1F27-2D3978D85F50}"/>
                </a:ext>
              </a:extLst>
            </p:cNvPr>
            <p:cNvSpPr>
              <a:spLocks noChangeArrowheads="1"/>
            </p:cNvSpPr>
            <p:nvPr/>
          </p:nvSpPr>
          <p:spPr bwMode="auto">
            <a:xfrm>
              <a:off x="2826" y="7793"/>
              <a:ext cx="1434" cy="338"/>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78" name="Rectangle 279" descr="75%">
              <a:extLst>
                <a:ext uri="{FF2B5EF4-FFF2-40B4-BE49-F238E27FC236}">
                  <a16:creationId xmlns:a16="http://schemas.microsoft.com/office/drawing/2014/main" id="{3FF69E69-150E-0716-2FCA-2BEB0A689703}"/>
                </a:ext>
              </a:extLst>
            </p:cNvPr>
            <p:cNvSpPr>
              <a:spLocks noChangeArrowheads="1"/>
            </p:cNvSpPr>
            <p:nvPr/>
          </p:nvSpPr>
          <p:spPr bwMode="auto">
            <a:xfrm>
              <a:off x="3121" y="8189"/>
              <a:ext cx="844" cy="49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79" name="Rectangle 280" descr="Narrow horizontal">
              <a:extLst>
                <a:ext uri="{FF2B5EF4-FFF2-40B4-BE49-F238E27FC236}">
                  <a16:creationId xmlns:a16="http://schemas.microsoft.com/office/drawing/2014/main" id="{64C8DC94-E00A-6A53-45A5-CF4D88FDB030}"/>
                </a:ext>
              </a:extLst>
            </p:cNvPr>
            <p:cNvSpPr>
              <a:spLocks noChangeArrowheads="1"/>
            </p:cNvSpPr>
            <p:nvPr/>
          </p:nvSpPr>
          <p:spPr bwMode="auto">
            <a:xfrm>
              <a:off x="3118" y="8747"/>
              <a:ext cx="850" cy="58"/>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80" name="Rectangle 281" descr="Dark horizontal">
              <a:extLst>
                <a:ext uri="{FF2B5EF4-FFF2-40B4-BE49-F238E27FC236}">
                  <a16:creationId xmlns:a16="http://schemas.microsoft.com/office/drawing/2014/main" id="{CAE3629E-C457-F252-253A-BE54B2C33B01}"/>
                </a:ext>
              </a:extLst>
            </p:cNvPr>
            <p:cNvSpPr>
              <a:spLocks noChangeArrowheads="1"/>
            </p:cNvSpPr>
            <p:nvPr/>
          </p:nvSpPr>
          <p:spPr bwMode="auto">
            <a:xfrm>
              <a:off x="2826" y="7714"/>
              <a:ext cx="563"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nvGrpSpPr>
            <p:cNvPr id="1181" name="Group 282">
              <a:extLst>
                <a:ext uri="{FF2B5EF4-FFF2-40B4-BE49-F238E27FC236}">
                  <a16:creationId xmlns:a16="http://schemas.microsoft.com/office/drawing/2014/main" id="{A94715DA-47F1-6A18-1EE9-7B8D25F5A8D5}"/>
                </a:ext>
              </a:extLst>
            </p:cNvPr>
            <p:cNvGrpSpPr>
              <a:grpSpLocks/>
            </p:cNvGrpSpPr>
            <p:nvPr/>
          </p:nvGrpSpPr>
          <p:grpSpPr bwMode="auto">
            <a:xfrm>
              <a:off x="4464" y="7714"/>
              <a:ext cx="1434" cy="987"/>
              <a:chOff x="432" y="6432"/>
              <a:chExt cx="1344" cy="912"/>
            </a:xfrm>
          </p:grpSpPr>
          <p:sp>
            <p:nvSpPr>
              <p:cNvPr id="1190" name="Rectangle 283" descr="Narrow horizontal">
                <a:extLst>
                  <a:ext uri="{FF2B5EF4-FFF2-40B4-BE49-F238E27FC236}">
                    <a16:creationId xmlns:a16="http://schemas.microsoft.com/office/drawing/2014/main" id="{F1121FD6-4C71-D47B-56BD-50FDA58655FA}"/>
                  </a:ext>
                </a:extLst>
              </p:cNvPr>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91" name="Rectangle 284" descr="75%">
                <a:extLst>
                  <a:ext uri="{FF2B5EF4-FFF2-40B4-BE49-F238E27FC236}">
                    <a16:creationId xmlns:a16="http://schemas.microsoft.com/office/drawing/2014/main" id="{C5087C6B-004B-061E-7455-8583206479F7}"/>
                  </a:ext>
                </a:extLst>
              </p:cNvPr>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92" name="Rectangle 285" descr="Narrow horizontal">
                <a:extLst>
                  <a:ext uri="{FF2B5EF4-FFF2-40B4-BE49-F238E27FC236}">
                    <a16:creationId xmlns:a16="http://schemas.microsoft.com/office/drawing/2014/main" id="{D50665C2-594A-8DDE-221D-77249C464F5B}"/>
                  </a:ext>
                </a:extLst>
              </p:cNvPr>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93" name="Rectangle 286" descr="Dark horizontal">
                <a:extLst>
                  <a:ext uri="{FF2B5EF4-FFF2-40B4-BE49-F238E27FC236}">
                    <a16:creationId xmlns:a16="http://schemas.microsoft.com/office/drawing/2014/main" id="{54F4555E-EB53-E644-DBF0-083350F8DE39}"/>
                  </a:ext>
                </a:extLst>
              </p:cNvPr>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sp>
          <p:nvSpPr>
            <p:cNvPr id="1182" name="Rectangle 288" descr="Narrow horizontal">
              <a:extLst>
                <a:ext uri="{FF2B5EF4-FFF2-40B4-BE49-F238E27FC236}">
                  <a16:creationId xmlns:a16="http://schemas.microsoft.com/office/drawing/2014/main" id="{18FF5FC6-D4ED-9EA3-FDAB-40D554FC172E}"/>
                </a:ext>
              </a:extLst>
            </p:cNvPr>
            <p:cNvSpPr>
              <a:spLocks noChangeArrowheads="1"/>
            </p:cNvSpPr>
            <p:nvPr/>
          </p:nvSpPr>
          <p:spPr bwMode="auto">
            <a:xfrm>
              <a:off x="4464" y="8884"/>
              <a:ext cx="1434" cy="18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83" name="Rectangle 291" descr="Dark horizontal">
              <a:extLst>
                <a:ext uri="{FF2B5EF4-FFF2-40B4-BE49-F238E27FC236}">
                  <a16:creationId xmlns:a16="http://schemas.microsoft.com/office/drawing/2014/main" id="{D022643A-8F97-A03C-8440-623F74BC10CC}"/>
                </a:ext>
              </a:extLst>
            </p:cNvPr>
            <p:cNvSpPr>
              <a:spLocks noChangeArrowheads="1"/>
            </p:cNvSpPr>
            <p:nvPr/>
          </p:nvSpPr>
          <p:spPr bwMode="auto">
            <a:xfrm>
              <a:off x="4464" y="8805"/>
              <a:ext cx="563"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84" name="Rectangle 296" descr="75%">
              <a:extLst>
                <a:ext uri="{FF2B5EF4-FFF2-40B4-BE49-F238E27FC236}">
                  <a16:creationId xmlns:a16="http://schemas.microsoft.com/office/drawing/2014/main" id="{45AF1DC6-4231-BB95-974A-4F72490460E5}"/>
                </a:ext>
              </a:extLst>
            </p:cNvPr>
            <p:cNvSpPr>
              <a:spLocks noChangeArrowheads="1"/>
            </p:cNvSpPr>
            <p:nvPr/>
          </p:nvSpPr>
          <p:spPr bwMode="auto">
            <a:xfrm>
              <a:off x="3121" y="8884"/>
              <a:ext cx="844" cy="44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85" name="Rectangle 297" descr="Narrow horizontal">
              <a:extLst>
                <a:ext uri="{FF2B5EF4-FFF2-40B4-BE49-F238E27FC236}">
                  <a16:creationId xmlns:a16="http://schemas.microsoft.com/office/drawing/2014/main" id="{01C53A9A-A4B8-C731-8E98-CE354ED812C1}"/>
                </a:ext>
              </a:extLst>
            </p:cNvPr>
            <p:cNvSpPr>
              <a:spLocks noChangeArrowheads="1"/>
            </p:cNvSpPr>
            <p:nvPr/>
          </p:nvSpPr>
          <p:spPr bwMode="auto">
            <a:xfrm>
              <a:off x="3118" y="9371"/>
              <a:ext cx="850" cy="5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86" name="Rectangle 292" descr="Narrow horizontal">
              <a:extLst>
                <a:ext uri="{FF2B5EF4-FFF2-40B4-BE49-F238E27FC236}">
                  <a16:creationId xmlns:a16="http://schemas.microsoft.com/office/drawing/2014/main" id="{9AEDCDEA-D59A-4127-D71C-1B7691256509}"/>
                </a:ext>
              </a:extLst>
            </p:cNvPr>
            <p:cNvSpPr>
              <a:spLocks noChangeArrowheads="1"/>
            </p:cNvSpPr>
            <p:nvPr/>
          </p:nvSpPr>
          <p:spPr bwMode="auto">
            <a:xfrm>
              <a:off x="4464" y="9129"/>
              <a:ext cx="1434" cy="12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87" name="Rectangle 299">
              <a:extLst>
                <a:ext uri="{FF2B5EF4-FFF2-40B4-BE49-F238E27FC236}">
                  <a16:creationId xmlns:a16="http://schemas.microsoft.com/office/drawing/2014/main" id="{A03C9DF1-89C4-C68A-0EE1-25D34A3AF861}"/>
                </a:ext>
              </a:extLst>
            </p:cNvPr>
            <p:cNvSpPr>
              <a:spLocks noChangeArrowheads="1"/>
            </p:cNvSpPr>
            <p:nvPr/>
          </p:nvSpPr>
          <p:spPr bwMode="auto">
            <a:xfrm>
              <a:off x="4822" y="9099"/>
              <a:ext cx="1127"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88" name="Rectangle 293" descr="Narrow horizontal">
              <a:extLst>
                <a:ext uri="{FF2B5EF4-FFF2-40B4-BE49-F238E27FC236}">
                  <a16:creationId xmlns:a16="http://schemas.microsoft.com/office/drawing/2014/main" id="{D1819676-746D-05C0-1F76-F1727C5E4EFA}"/>
                </a:ext>
              </a:extLst>
            </p:cNvPr>
            <p:cNvSpPr>
              <a:spLocks noChangeArrowheads="1"/>
            </p:cNvSpPr>
            <p:nvPr/>
          </p:nvSpPr>
          <p:spPr bwMode="auto">
            <a:xfrm>
              <a:off x="4464" y="9324"/>
              <a:ext cx="1434" cy="12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89" name="Rectangle 300">
              <a:extLst>
                <a:ext uri="{FF2B5EF4-FFF2-40B4-BE49-F238E27FC236}">
                  <a16:creationId xmlns:a16="http://schemas.microsoft.com/office/drawing/2014/main" id="{8D03E1C7-E75C-12F8-271A-31491DD5A7E7}"/>
                </a:ext>
              </a:extLst>
            </p:cNvPr>
            <p:cNvSpPr>
              <a:spLocks noChangeArrowheads="1"/>
            </p:cNvSpPr>
            <p:nvPr/>
          </p:nvSpPr>
          <p:spPr bwMode="auto">
            <a:xfrm>
              <a:off x="4822" y="9292"/>
              <a:ext cx="1127"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sp>
        <p:nvSpPr>
          <p:cNvPr id="1043" name="Text Box 304">
            <a:extLst>
              <a:ext uri="{FF2B5EF4-FFF2-40B4-BE49-F238E27FC236}">
                <a16:creationId xmlns:a16="http://schemas.microsoft.com/office/drawing/2014/main" id="{F18A2712-8DDF-FDE9-4933-281A1D3D78FE}"/>
              </a:ext>
            </a:extLst>
          </p:cNvPr>
          <p:cNvSpPr txBox="1">
            <a:spLocks noChangeArrowheads="1"/>
          </p:cNvSpPr>
          <p:nvPr/>
        </p:nvSpPr>
        <p:spPr bwMode="auto">
          <a:xfrm>
            <a:off x="346918" y="14476077"/>
            <a:ext cx="10217581" cy="4252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34318" tIns="33101" rIns="167159" bIns="33101">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fr-FR" altLang="en-US" dirty="0">
                <a:solidFill>
                  <a:srgbClr val="000066"/>
                </a:solidFill>
                <a:latin typeface="Calibri" panose="020F0502020204030204" pitchFamily="34" charset="0"/>
                <a:cs typeface="Calibri" panose="020F0502020204030204" pitchFamily="34" charset="0"/>
              </a:rPr>
              <a:t>Titre (Calibri : 40 points, gras)</a:t>
            </a:r>
            <a:endParaRPr lang="en-US" altLang="en-US" dirty="0">
              <a:solidFill>
                <a:srgbClr val="000066"/>
              </a:solidFill>
              <a:latin typeface="Calibri" panose="020F0502020204030204" pitchFamily="34" charset="0"/>
              <a:cs typeface="Calibri" panose="020F0502020204030204" pitchFamily="34" charset="0"/>
            </a:endParaRPr>
          </a:p>
          <a:p>
            <a:pPr algn="just">
              <a:spcBef>
                <a:spcPct val="25000"/>
              </a:spcBef>
            </a:pPr>
            <a:r>
              <a:rPr lang="en-US" altLang="en-US" sz="3200" dirty="0">
                <a:solidFill>
                  <a:schemeClr val="tx1"/>
                </a:solidFill>
                <a:latin typeface="Calibri" panose="020F0502020204030204" pitchFamily="34" charset="0"/>
                <a:cs typeface="Calibri" panose="020F0502020204030204" pitchFamily="34" charset="0"/>
              </a:rPr>
              <a:t>	</a:t>
            </a:r>
            <a:r>
              <a:rPr lang="fr-FR" altLang="en-US" sz="3200" b="0" dirty="0">
                <a:solidFill>
                  <a:schemeClr val="tx1"/>
                </a:solidFill>
                <a:latin typeface="Calibri" panose="020F0502020204030204" pitchFamily="34" charset="0"/>
                <a:cs typeface="Calibri" panose="020F0502020204030204" pitchFamily="34" charset="0"/>
              </a:rPr>
              <a:t> La deuxième section de l'affiche peut servir à plusieurs fins : informations générales, méthodes ou conception du système. Un point important avec les affiches est de s’appuyer sur des visuels plutôt que sur de longs blocs de texte pour communiquer. Les figures 2 et 3 montrent deux autres mises en page d'affiches. Cette section a été définie dans Calibri, 32 points.</a:t>
            </a:r>
            <a:endParaRPr lang="en-US" altLang="en-US" sz="3200" b="0" dirty="0">
              <a:latin typeface="Calibri" panose="020F0502020204030204" pitchFamily="34" charset="0"/>
              <a:cs typeface="Calibri" panose="020F0502020204030204" pitchFamily="34" charset="0"/>
            </a:endParaRPr>
          </a:p>
        </p:txBody>
      </p:sp>
      <p:sp>
        <p:nvSpPr>
          <p:cNvPr id="1044" name="Text Box 305">
            <a:extLst>
              <a:ext uri="{FF2B5EF4-FFF2-40B4-BE49-F238E27FC236}">
                <a16:creationId xmlns:a16="http://schemas.microsoft.com/office/drawing/2014/main" id="{6AE6BA28-C6DC-F6E9-47BC-61D577AE9A0E}"/>
              </a:ext>
            </a:extLst>
          </p:cNvPr>
          <p:cNvSpPr txBox="1">
            <a:spLocks noChangeArrowheads="1"/>
          </p:cNvSpPr>
          <p:nvPr/>
        </p:nvSpPr>
        <p:spPr bwMode="auto">
          <a:xfrm>
            <a:off x="2040235" y="23131217"/>
            <a:ext cx="6101297" cy="9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06436" tIns="33101" rIns="306436" bIns="3310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en-US" sz="2800" dirty="0">
                <a:solidFill>
                  <a:schemeClr val="tx1"/>
                </a:solidFill>
                <a:latin typeface="Calibri" panose="020F0502020204030204" pitchFamily="34" charset="0"/>
                <a:cs typeface="Calibri" panose="020F0502020204030204" pitchFamily="34" charset="0"/>
              </a:rPr>
              <a:t>Figure 2. </a:t>
            </a:r>
            <a:r>
              <a:rPr lang="fr-FR" altLang="en-US" sz="2800" dirty="0">
                <a:solidFill>
                  <a:schemeClr val="tx1"/>
                </a:solidFill>
                <a:latin typeface="Calibri" panose="020F0502020204030204" pitchFamily="34" charset="0"/>
                <a:cs typeface="Calibri" panose="020F0502020204030204" pitchFamily="34" charset="0"/>
              </a:rPr>
              <a:t>Mise en page possible pour poster (légende : 28 points, gras).</a:t>
            </a:r>
            <a:endParaRPr lang="en-US" altLang="en-US" sz="2800" dirty="0">
              <a:solidFill>
                <a:schemeClr val="tx1"/>
              </a:solidFill>
              <a:latin typeface="Calibri" panose="020F0502020204030204" pitchFamily="34" charset="0"/>
              <a:cs typeface="Calibri" panose="020F0502020204030204" pitchFamily="34" charset="0"/>
            </a:endParaRPr>
          </a:p>
        </p:txBody>
      </p:sp>
      <p:grpSp>
        <p:nvGrpSpPr>
          <p:cNvPr id="1045" name="Group 536">
            <a:extLst>
              <a:ext uri="{FF2B5EF4-FFF2-40B4-BE49-F238E27FC236}">
                <a16:creationId xmlns:a16="http://schemas.microsoft.com/office/drawing/2014/main" id="{191D2098-21E9-C868-2A4E-B53CA82AA6BA}"/>
              </a:ext>
            </a:extLst>
          </p:cNvPr>
          <p:cNvGrpSpPr>
            <a:grpSpLocks/>
          </p:cNvGrpSpPr>
          <p:nvPr/>
        </p:nvGrpSpPr>
        <p:grpSpPr bwMode="auto">
          <a:xfrm>
            <a:off x="3040865" y="18928592"/>
            <a:ext cx="3788933" cy="4067005"/>
            <a:chOff x="2544" y="13872"/>
            <a:chExt cx="3264" cy="3468"/>
          </a:xfrm>
        </p:grpSpPr>
        <p:sp>
          <p:nvSpPr>
            <p:cNvPr id="1145" name="Rectangle 307">
              <a:extLst>
                <a:ext uri="{FF2B5EF4-FFF2-40B4-BE49-F238E27FC236}">
                  <a16:creationId xmlns:a16="http://schemas.microsoft.com/office/drawing/2014/main" id="{D3E3275A-D13E-8654-3BC7-6A031DE65DF3}"/>
                </a:ext>
              </a:extLst>
            </p:cNvPr>
            <p:cNvSpPr>
              <a:spLocks noChangeArrowheads="1"/>
            </p:cNvSpPr>
            <p:nvPr/>
          </p:nvSpPr>
          <p:spPr bwMode="auto">
            <a:xfrm>
              <a:off x="2544" y="13872"/>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287" tIns="30644" rIns="61287" bIns="30644"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en-US" altLang="en-US" sz="4826">
                <a:latin typeface="Calibri" panose="020F0502020204030204" pitchFamily="34" charset="0"/>
                <a:cs typeface="Calibri" panose="020F0502020204030204" pitchFamily="34" charset="0"/>
              </a:endParaRPr>
            </a:p>
          </p:txBody>
        </p:sp>
        <p:sp>
          <p:nvSpPr>
            <p:cNvPr id="1146" name="Rectangle 308" descr="Dark horizontal">
              <a:extLst>
                <a:ext uri="{FF2B5EF4-FFF2-40B4-BE49-F238E27FC236}">
                  <a16:creationId xmlns:a16="http://schemas.microsoft.com/office/drawing/2014/main" id="{26394F42-00F8-7F94-1EC1-205D2DFEFFB2}"/>
                </a:ext>
              </a:extLst>
            </p:cNvPr>
            <p:cNvSpPr>
              <a:spLocks noChangeArrowheads="1"/>
            </p:cNvSpPr>
            <p:nvPr/>
          </p:nvSpPr>
          <p:spPr bwMode="auto">
            <a:xfrm>
              <a:off x="2799" y="13963"/>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pic>
          <p:nvPicPr>
            <p:cNvPr id="1147" name="Picture 309" descr="NvyShad">
              <a:extLst>
                <a:ext uri="{FF2B5EF4-FFF2-40B4-BE49-F238E27FC236}">
                  <a16:creationId xmlns:a16="http://schemas.microsoft.com/office/drawing/2014/main" id="{7C0653AF-E9BC-7BD3-FE54-875DAC2C25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0" y="14157"/>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8" name="Rectangle 310" descr="Narrow horizontal">
              <a:extLst>
                <a:ext uri="{FF2B5EF4-FFF2-40B4-BE49-F238E27FC236}">
                  <a16:creationId xmlns:a16="http://schemas.microsoft.com/office/drawing/2014/main" id="{69F5F7EA-5BC9-DA79-8E6E-CDD3F95BE24D}"/>
                </a:ext>
              </a:extLst>
            </p:cNvPr>
            <p:cNvSpPr>
              <a:spLocks noChangeArrowheads="1"/>
            </p:cNvSpPr>
            <p:nvPr/>
          </p:nvSpPr>
          <p:spPr bwMode="auto">
            <a:xfrm>
              <a:off x="3239" y="14247"/>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49" name="Rectangle 311">
              <a:extLst>
                <a:ext uri="{FF2B5EF4-FFF2-40B4-BE49-F238E27FC236}">
                  <a16:creationId xmlns:a16="http://schemas.microsoft.com/office/drawing/2014/main" id="{7CBB76D1-E38C-5763-6F04-9543AD21BFEE}"/>
                </a:ext>
              </a:extLst>
            </p:cNvPr>
            <p:cNvSpPr>
              <a:spLocks noChangeArrowheads="1"/>
            </p:cNvSpPr>
            <p:nvPr/>
          </p:nvSpPr>
          <p:spPr bwMode="auto">
            <a:xfrm>
              <a:off x="2595" y="14231"/>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0" name="Rectangle 313" descr="Narrow horizontal">
              <a:extLst>
                <a:ext uri="{FF2B5EF4-FFF2-40B4-BE49-F238E27FC236}">
                  <a16:creationId xmlns:a16="http://schemas.microsoft.com/office/drawing/2014/main" id="{70EB19C9-C7FE-52D1-E452-E95C55459FCF}"/>
                </a:ext>
              </a:extLst>
            </p:cNvPr>
            <p:cNvSpPr>
              <a:spLocks noChangeArrowheads="1"/>
            </p:cNvSpPr>
            <p:nvPr/>
          </p:nvSpPr>
          <p:spPr bwMode="auto">
            <a:xfrm>
              <a:off x="2646" y="14572"/>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1" name="Rectangle 316" descr="Dark horizontal">
              <a:extLst>
                <a:ext uri="{FF2B5EF4-FFF2-40B4-BE49-F238E27FC236}">
                  <a16:creationId xmlns:a16="http://schemas.microsoft.com/office/drawing/2014/main" id="{C94A4896-1291-0211-715F-FD52CC0B6FB5}"/>
                </a:ext>
              </a:extLst>
            </p:cNvPr>
            <p:cNvSpPr>
              <a:spLocks noChangeArrowheads="1"/>
            </p:cNvSpPr>
            <p:nvPr/>
          </p:nvSpPr>
          <p:spPr bwMode="auto">
            <a:xfrm>
              <a:off x="2646" y="1449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2" name="Rectangle 318" descr="Narrow horizontal">
              <a:extLst>
                <a:ext uri="{FF2B5EF4-FFF2-40B4-BE49-F238E27FC236}">
                  <a16:creationId xmlns:a16="http://schemas.microsoft.com/office/drawing/2014/main" id="{E3231CBF-9C11-8878-743E-39BC705E3F6E}"/>
                </a:ext>
              </a:extLst>
            </p:cNvPr>
            <p:cNvSpPr>
              <a:spLocks noChangeArrowheads="1"/>
            </p:cNvSpPr>
            <p:nvPr/>
          </p:nvSpPr>
          <p:spPr bwMode="auto">
            <a:xfrm>
              <a:off x="4329" y="14572"/>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3" name="Rectangle 319" descr="75%">
              <a:extLst>
                <a:ext uri="{FF2B5EF4-FFF2-40B4-BE49-F238E27FC236}">
                  <a16:creationId xmlns:a16="http://schemas.microsoft.com/office/drawing/2014/main" id="{0AC39E5D-6F60-5F87-757F-C99AB9AA76FC}"/>
                </a:ext>
              </a:extLst>
            </p:cNvPr>
            <p:cNvSpPr>
              <a:spLocks noChangeArrowheads="1"/>
            </p:cNvSpPr>
            <p:nvPr/>
          </p:nvSpPr>
          <p:spPr bwMode="auto">
            <a:xfrm>
              <a:off x="4304" y="15011"/>
              <a:ext cx="1445" cy="63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4" name="Rectangle 321" descr="Dark horizontal">
              <a:extLst>
                <a:ext uri="{FF2B5EF4-FFF2-40B4-BE49-F238E27FC236}">
                  <a16:creationId xmlns:a16="http://schemas.microsoft.com/office/drawing/2014/main" id="{AA3327A9-2132-3E58-40E0-E76C99A5D130}"/>
                </a:ext>
              </a:extLst>
            </p:cNvPr>
            <p:cNvSpPr>
              <a:spLocks noChangeArrowheads="1"/>
            </p:cNvSpPr>
            <p:nvPr/>
          </p:nvSpPr>
          <p:spPr bwMode="auto">
            <a:xfrm>
              <a:off x="4329" y="1449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5" name="Rectangle 324" descr="Narrow horizontal">
              <a:extLst>
                <a:ext uri="{FF2B5EF4-FFF2-40B4-BE49-F238E27FC236}">
                  <a16:creationId xmlns:a16="http://schemas.microsoft.com/office/drawing/2014/main" id="{AAE6E291-4F58-02BA-CC0E-9D78CB7FB37B}"/>
                </a:ext>
              </a:extLst>
            </p:cNvPr>
            <p:cNvSpPr>
              <a:spLocks noChangeArrowheads="1"/>
            </p:cNvSpPr>
            <p:nvPr/>
          </p:nvSpPr>
          <p:spPr bwMode="auto">
            <a:xfrm>
              <a:off x="2701" y="16430"/>
              <a:ext cx="1294" cy="6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6" name="Rectangle 322" descr="Narrow horizontal">
              <a:extLst>
                <a:ext uri="{FF2B5EF4-FFF2-40B4-BE49-F238E27FC236}">
                  <a16:creationId xmlns:a16="http://schemas.microsoft.com/office/drawing/2014/main" id="{E2766267-34F1-F4CF-74E2-A2D95228F779}"/>
                </a:ext>
              </a:extLst>
            </p:cNvPr>
            <p:cNvSpPr>
              <a:spLocks noChangeArrowheads="1"/>
            </p:cNvSpPr>
            <p:nvPr/>
          </p:nvSpPr>
          <p:spPr bwMode="auto">
            <a:xfrm>
              <a:off x="2646" y="16746"/>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7" name="Rectangle 325" descr="Dark horizontal">
              <a:extLst>
                <a:ext uri="{FF2B5EF4-FFF2-40B4-BE49-F238E27FC236}">
                  <a16:creationId xmlns:a16="http://schemas.microsoft.com/office/drawing/2014/main" id="{1E7FA43F-9ED0-6AA5-B59A-31120512FB81}"/>
                </a:ext>
              </a:extLst>
            </p:cNvPr>
            <p:cNvSpPr>
              <a:spLocks noChangeArrowheads="1"/>
            </p:cNvSpPr>
            <p:nvPr/>
          </p:nvSpPr>
          <p:spPr bwMode="auto">
            <a:xfrm>
              <a:off x="2646" y="16667"/>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8" name="Rectangle 331" descr="Narrow horizontal">
              <a:extLst>
                <a:ext uri="{FF2B5EF4-FFF2-40B4-BE49-F238E27FC236}">
                  <a16:creationId xmlns:a16="http://schemas.microsoft.com/office/drawing/2014/main" id="{263396F6-52D3-89F1-69CA-8B13BECC0445}"/>
                </a:ext>
              </a:extLst>
            </p:cNvPr>
            <p:cNvSpPr>
              <a:spLocks noChangeArrowheads="1"/>
            </p:cNvSpPr>
            <p:nvPr/>
          </p:nvSpPr>
          <p:spPr bwMode="auto">
            <a:xfrm>
              <a:off x="4278" y="16746"/>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59" name="Rectangle 332" descr="Dark horizontal">
              <a:extLst>
                <a:ext uri="{FF2B5EF4-FFF2-40B4-BE49-F238E27FC236}">
                  <a16:creationId xmlns:a16="http://schemas.microsoft.com/office/drawing/2014/main" id="{A8F2B5D1-262A-3072-B2FC-FFAC4D859D6E}"/>
                </a:ext>
              </a:extLst>
            </p:cNvPr>
            <p:cNvSpPr>
              <a:spLocks noChangeArrowheads="1"/>
            </p:cNvSpPr>
            <p:nvPr/>
          </p:nvSpPr>
          <p:spPr bwMode="auto">
            <a:xfrm>
              <a:off x="4278" y="16667"/>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0" name="Rectangle 336" descr="Narrow horizontal">
              <a:extLst>
                <a:ext uri="{FF2B5EF4-FFF2-40B4-BE49-F238E27FC236}">
                  <a16:creationId xmlns:a16="http://schemas.microsoft.com/office/drawing/2014/main" id="{10B7897F-6593-5382-7C6A-0F4F30E1178C}"/>
                </a:ext>
              </a:extLst>
            </p:cNvPr>
            <p:cNvSpPr>
              <a:spLocks noChangeArrowheads="1"/>
            </p:cNvSpPr>
            <p:nvPr/>
          </p:nvSpPr>
          <p:spPr bwMode="auto">
            <a:xfrm>
              <a:off x="4278" y="16991"/>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1" name="Rectangle 337">
              <a:extLst>
                <a:ext uri="{FF2B5EF4-FFF2-40B4-BE49-F238E27FC236}">
                  <a16:creationId xmlns:a16="http://schemas.microsoft.com/office/drawing/2014/main" id="{5FFE2DFA-7C0C-8E61-7072-0343025298AD}"/>
                </a:ext>
              </a:extLst>
            </p:cNvPr>
            <p:cNvSpPr>
              <a:spLocks noChangeArrowheads="1"/>
            </p:cNvSpPr>
            <p:nvPr/>
          </p:nvSpPr>
          <p:spPr bwMode="auto">
            <a:xfrm>
              <a:off x="4635" y="16961"/>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2" name="Rectangle 339" descr="Narrow horizontal">
              <a:extLst>
                <a:ext uri="{FF2B5EF4-FFF2-40B4-BE49-F238E27FC236}">
                  <a16:creationId xmlns:a16="http://schemas.microsoft.com/office/drawing/2014/main" id="{CD26E622-6F7D-2D1A-17BF-79EDC687CD62}"/>
                </a:ext>
              </a:extLst>
            </p:cNvPr>
            <p:cNvSpPr>
              <a:spLocks noChangeArrowheads="1"/>
            </p:cNvSpPr>
            <p:nvPr/>
          </p:nvSpPr>
          <p:spPr bwMode="auto">
            <a:xfrm>
              <a:off x="4278" y="17179"/>
              <a:ext cx="1428" cy="12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3" name="Rectangle 340">
              <a:extLst>
                <a:ext uri="{FF2B5EF4-FFF2-40B4-BE49-F238E27FC236}">
                  <a16:creationId xmlns:a16="http://schemas.microsoft.com/office/drawing/2014/main" id="{4BE25AE9-D079-C0CA-F11F-DF93BB59483F}"/>
                </a:ext>
              </a:extLst>
            </p:cNvPr>
            <p:cNvSpPr>
              <a:spLocks noChangeArrowheads="1"/>
            </p:cNvSpPr>
            <p:nvPr/>
          </p:nvSpPr>
          <p:spPr bwMode="auto">
            <a:xfrm>
              <a:off x="4635" y="17149"/>
              <a:ext cx="1122"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nvGrpSpPr>
            <p:cNvPr id="2" name="Diagram 379">
              <a:extLst>
                <a:ext uri="{FF2B5EF4-FFF2-40B4-BE49-F238E27FC236}">
                  <a16:creationId xmlns:a16="http://schemas.microsoft.com/office/drawing/2014/main" id="{FB2C8948-C976-617B-3114-4E7EF4EA86EB}"/>
                </a:ext>
              </a:extLst>
            </p:cNvPr>
            <p:cNvGrpSpPr>
              <a:grpSpLocks/>
            </p:cNvGrpSpPr>
            <p:nvPr/>
          </p:nvGrpSpPr>
          <p:grpSpPr bwMode="auto">
            <a:xfrm>
              <a:off x="2735" y="15063"/>
              <a:ext cx="1284" cy="1400"/>
              <a:chOff x="2955" y="15600"/>
              <a:chExt cx="1618" cy="1740"/>
            </a:xfrm>
          </p:grpSpPr>
          <p:sp>
            <p:nvSpPr>
              <p:cNvPr id="3" name="_s1028">
                <a:extLst>
                  <a:ext uri="{FF2B5EF4-FFF2-40B4-BE49-F238E27FC236}">
                    <a16:creationId xmlns:a16="http://schemas.microsoft.com/office/drawing/2014/main" id="{3753F4CB-501F-BE21-7C72-66962696166A}"/>
                  </a:ext>
                </a:extLst>
              </p:cNvPr>
              <p:cNvSpPr>
                <a:spLocks noChangeArrowheads="1" noTextEdit="1"/>
              </p:cNvSpPr>
              <p:nvPr/>
            </p:nvSpPr>
            <p:spPr bwMode="auto">
              <a:xfrm>
                <a:off x="3165" y="15682"/>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en-US" sz="2295"/>
              </a:p>
            </p:txBody>
          </p:sp>
          <p:sp>
            <p:nvSpPr>
              <p:cNvPr id="4" name="_s1029">
                <a:extLst>
                  <a:ext uri="{FF2B5EF4-FFF2-40B4-BE49-F238E27FC236}">
                    <a16:creationId xmlns:a16="http://schemas.microsoft.com/office/drawing/2014/main" id="{5C3145D9-5ED4-6812-F300-64C5305DAA9F}"/>
                  </a:ext>
                </a:extLst>
              </p:cNvPr>
              <p:cNvSpPr>
                <a:spLocks noChangeArrowheads="1" noTextEdit="1"/>
              </p:cNvSpPr>
              <p:nvPr/>
            </p:nvSpPr>
            <p:spPr bwMode="auto">
              <a:xfrm rot="7200000">
                <a:off x="3329" y="15965"/>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en-US" sz="2295"/>
              </a:p>
            </p:txBody>
          </p:sp>
          <p:sp>
            <p:nvSpPr>
              <p:cNvPr id="5" name="_s1030">
                <a:extLst>
                  <a:ext uri="{FF2B5EF4-FFF2-40B4-BE49-F238E27FC236}">
                    <a16:creationId xmlns:a16="http://schemas.microsoft.com/office/drawing/2014/main" id="{C16788F7-CF9F-9199-9705-3368879E0B2B}"/>
                  </a:ext>
                </a:extLst>
              </p:cNvPr>
              <p:cNvSpPr>
                <a:spLocks noChangeArrowheads="1" noTextEdit="1"/>
              </p:cNvSpPr>
              <p:nvPr/>
            </p:nvSpPr>
            <p:spPr bwMode="auto">
              <a:xfrm rot="14400000">
                <a:off x="3001" y="15966"/>
                <a:ext cx="1198" cy="1198"/>
              </a:xfrm>
              <a:custGeom>
                <a:avLst/>
                <a:gdLst>
                  <a:gd name="G0" fmla="+- -5242880 0 0"/>
                  <a:gd name="G1" fmla="+- -8519680 0 0"/>
                  <a:gd name="G2" fmla="+- -5242880 0 -8519680"/>
                  <a:gd name="G3" fmla="+- 10800 0 0"/>
                  <a:gd name="G4" fmla="+- 0 0 -5242880"/>
                  <a:gd name="T0" fmla="*/ 360 256 1"/>
                  <a:gd name="T1" fmla="*/ 0 256 1"/>
                  <a:gd name="G5" fmla="+- G2 T0 T1"/>
                  <a:gd name="G6" fmla="?: G2 G2 G5"/>
                  <a:gd name="G7" fmla="+- 0 0 G6"/>
                  <a:gd name="G8" fmla="+- 7200 0 0"/>
                  <a:gd name="G9" fmla="+- 0 0 -8519680"/>
                  <a:gd name="G10" fmla="+- 7200 0 2700"/>
                  <a:gd name="G11" fmla="cos G10 -5242880"/>
                  <a:gd name="G12" fmla="sin G10 -5242880"/>
                  <a:gd name="G13" fmla="cos 13500 -5242880"/>
                  <a:gd name="G14" fmla="sin 13500 -5242880"/>
                  <a:gd name="G15" fmla="+- G11 10800 0"/>
                  <a:gd name="G16" fmla="+- G12 10800 0"/>
                  <a:gd name="G17" fmla="+- G13 10800 0"/>
                  <a:gd name="G18" fmla="+- G14 10800 0"/>
                  <a:gd name="G19" fmla="*/ 7200 1 2"/>
                  <a:gd name="G20" fmla="+- G19 5400 0"/>
                  <a:gd name="G21" fmla="cos G20 -5242880"/>
                  <a:gd name="G22" fmla="sin G20 -5242880"/>
                  <a:gd name="G23" fmla="+- G21 10800 0"/>
                  <a:gd name="G24" fmla="+- G12 G23 G22"/>
                  <a:gd name="G25" fmla="+- G22 G23 G11"/>
                  <a:gd name="G26" fmla="cos 10800 -5242880"/>
                  <a:gd name="G27" fmla="sin 10800 -5242880"/>
                  <a:gd name="G28" fmla="cos 7200 -5242880"/>
                  <a:gd name="G29" fmla="sin 7200 -5242880"/>
                  <a:gd name="G30" fmla="+- G26 10800 0"/>
                  <a:gd name="G31" fmla="+- G27 10800 0"/>
                  <a:gd name="G32" fmla="+- G28 10800 0"/>
                  <a:gd name="G33" fmla="+- G29 10800 0"/>
                  <a:gd name="G34" fmla="+- G19 5400 0"/>
                  <a:gd name="G35" fmla="cos G34 -8519680"/>
                  <a:gd name="G36" fmla="sin G34 -8519680"/>
                  <a:gd name="G37" fmla="+/ -8519680 -5242880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004 w 21600"/>
                  <a:gd name="T5" fmla="*/ 368 h 21600"/>
                  <a:gd name="T6" fmla="*/ 5014 w 21600"/>
                  <a:gd name="T7" fmla="*/ 3905 h 21600"/>
                  <a:gd name="T8" fmla="*/ 8936 w 21600"/>
                  <a:gd name="T9" fmla="*/ 3845 h 21600"/>
                  <a:gd name="T10" fmla="*/ 13144 w 21600"/>
                  <a:gd name="T11" fmla="*/ -2495 h 21600"/>
                  <a:gd name="T12" fmla="*/ 16794 w 21600"/>
                  <a:gd name="T13" fmla="*/ 2717 h 21600"/>
                  <a:gd name="T14" fmla="*/ 11581 w 21600"/>
                  <a:gd name="T15" fmla="*/ 636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050" y="3709"/>
                    </a:moveTo>
                    <a:cubicBezTo>
                      <a:pt x="11637" y="3636"/>
                      <a:pt x="11219" y="3600"/>
                      <a:pt x="10800" y="3600"/>
                    </a:cubicBezTo>
                    <a:cubicBezTo>
                      <a:pt x="9107" y="3600"/>
                      <a:pt x="7468" y="4196"/>
                      <a:pt x="6171" y="5284"/>
                    </a:cubicBezTo>
                    <a:lnTo>
                      <a:pt x="3857" y="2526"/>
                    </a:lnTo>
                    <a:cubicBezTo>
                      <a:pt x="5802" y="894"/>
                      <a:pt x="8260" y="0"/>
                      <a:pt x="10800" y="0"/>
                    </a:cubicBezTo>
                    <a:cubicBezTo>
                      <a:pt x="11428" y="0"/>
                      <a:pt x="12056" y="54"/>
                      <a:pt x="12675" y="164"/>
                    </a:cubicBezTo>
                    <a:lnTo>
                      <a:pt x="13144" y="-2495"/>
                    </a:lnTo>
                    <a:lnTo>
                      <a:pt x="16794" y="2717"/>
                    </a:lnTo>
                    <a:lnTo>
                      <a:pt x="11581" y="6368"/>
                    </a:lnTo>
                    <a:lnTo>
                      <a:pt x="12050" y="3709"/>
                    </a:lnTo>
                    <a:close/>
                  </a:path>
                </a:pathLst>
              </a:custGeom>
              <a:solidFill>
                <a:srgbClr val="000066"/>
              </a:solidFill>
              <a:ln w="9525">
                <a:solidFill>
                  <a:schemeClr val="tx1"/>
                </a:solidFill>
                <a:miter lim="800000"/>
                <a:headEnd/>
                <a:tailEnd/>
              </a:ln>
            </p:spPr>
            <p:txBody>
              <a:bodyPr vert="horz" wrap="square" lIns="0" tIns="0" rIns="0" bIns="0" numCol="1" anchor="ctr" anchorCtr="0" compatLnSpc="1">
                <a:prstTxWarp prst="textNoShape">
                  <a:avLst/>
                </a:prstTxWarp>
              </a:bodyPr>
              <a:lstStyle/>
              <a:p>
                <a:endParaRPr lang="en-US" sz="2295"/>
              </a:p>
            </p:txBody>
          </p:sp>
          <p:sp>
            <p:nvSpPr>
              <p:cNvPr id="6" name="_s1031">
                <a:extLst>
                  <a:ext uri="{FF2B5EF4-FFF2-40B4-BE49-F238E27FC236}">
                    <a16:creationId xmlns:a16="http://schemas.microsoft.com/office/drawing/2014/main" id="{0B0B22CA-FAED-AB3C-9E8C-7D8CBBCB6EEA}"/>
                  </a:ext>
                </a:extLst>
              </p:cNvPr>
              <p:cNvSpPr>
                <a:spLocks noChangeArrowheads="1"/>
              </p:cNvSpPr>
              <p:nvPr/>
            </p:nvSpPr>
            <p:spPr bwMode="auto">
              <a:xfrm>
                <a:off x="4092" y="15901"/>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663966"/>
                <a:r>
                  <a:rPr lang="en-US" altLang="en-US" sz="292">
                    <a:solidFill>
                      <a:schemeClr val="bg1"/>
                    </a:solidFill>
                  </a:rPr>
                  <a:t>i</a:t>
                </a:r>
              </a:p>
            </p:txBody>
          </p:sp>
          <p:sp>
            <p:nvSpPr>
              <p:cNvPr id="7" name="_s1032">
                <a:extLst>
                  <a:ext uri="{FF2B5EF4-FFF2-40B4-BE49-F238E27FC236}">
                    <a16:creationId xmlns:a16="http://schemas.microsoft.com/office/drawing/2014/main" id="{A7DDEEA0-DFB7-6F5C-791A-57B7144C8172}"/>
                  </a:ext>
                </a:extLst>
              </p:cNvPr>
              <p:cNvSpPr>
                <a:spLocks noChangeArrowheads="1"/>
              </p:cNvSpPr>
              <p:nvPr/>
            </p:nvSpPr>
            <p:spPr bwMode="auto">
              <a:xfrm>
                <a:off x="3524" y="16886"/>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663966"/>
                <a:r>
                  <a:rPr lang="en-US" altLang="en-US" sz="292">
                    <a:solidFill>
                      <a:schemeClr val="bg1"/>
                    </a:solidFill>
                  </a:rPr>
                  <a:t>i</a:t>
                </a:r>
              </a:p>
            </p:txBody>
          </p:sp>
          <p:sp>
            <p:nvSpPr>
              <p:cNvPr id="8" name="_s1033">
                <a:extLst>
                  <a:ext uri="{FF2B5EF4-FFF2-40B4-BE49-F238E27FC236}">
                    <a16:creationId xmlns:a16="http://schemas.microsoft.com/office/drawing/2014/main" id="{92F42ECA-72EB-7111-CE21-BF4FC41532C3}"/>
                  </a:ext>
                </a:extLst>
              </p:cNvPr>
              <p:cNvSpPr>
                <a:spLocks noChangeArrowheads="1"/>
              </p:cNvSpPr>
              <p:nvPr/>
            </p:nvSpPr>
            <p:spPr bwMode="auto">
              <a:xfrm>
                <a:off x="2955" y="15901"/>
                <a:ext cx="481"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defTabSz="908050">
                  <a:defRPr sz="4000" b="1">
                    <a:solidFill>
                      <a:srgbClr val="003399"/>
                    </a:solidFill>
                    <a:latin typeface="Arial" panose="020B0604020202020204" pitchFamily="34" charset="0"/>
                  </a:defRPr>
                </a:lvl1pPr>
                <a:lvl2pPr defTabSz="908050">
                  <a:defRPr sz="4000" b="1">
                    <a:solidFill>
                      <a:srgbClr val="003399"/>
                    </a:solidFill>
                    <a:latin typeface="Arial" panose="020B0604020202020204" pitchFamily="34" charset="0"/>
                  </a:defRPr>
                </a:lvl2pPr>
                <a:lvl3pPr defTabSz="908050">
                  <a:defRPr sz="4000" b="1">
                    <a:solidFill>
                      <a:srgbClr val="003399"/>
                    </a:solidFill>
                    <a:latin typeface="Arial" panose="020B0604020202020204" pitchFamily="34" charset="0"/>
                  </a:defRPr>
                </a:lvl3pPr>
                <a:lvl4pPr defTabSz="908050">
                  <a:defRPr sz="4000" b="1">
                    <a:solidFill>
                      <a:srgbClr val="003399"/>
                    </a:solidFill>
                    <a:latin typeface="Arial" panose="020B0604020202020204" pitchFamily="34" charset="0"/>
                  </a:defRPr>
                </a:lvl4pPr>
                <a:lvl5pPr defTabSz="908050">
                  <a:defRPr sz="4000" b="1">
                    <a:solidFill>
                      <a:srgbClr val="003399"/>
                    </a:solidFill>
                    <a:latin typeface="Arial" panose="020B0604020202020204" pitchFamily="34" charset="0"/>
                  </a:defRPr>
                </a:lvl5pPr>
                <a:lvl6pPr defTabSz="908050" eaLnBrk="0" fontAlgn="base" hangingPunct="0">
                  <a:spcBef>
                    <a:spcPct val="0"/>
                  </a:spcBef>
                  <a:spcAft>
                    <a:spcPct val="0"/>
                  </a:spcAft>
                  <a:defRPr sz="4000" b="1">
                    <a:solidFill>
                      <a:srgbClr val="003399"/>
                    </a:solidFill>
                    <a:latin typeface="Arial" panose="020B0604020202020204" pitchFamily="34" charset="0"/>
                  </a:defRPr>
                </a:lvl6pPr>
                <a:lvl7pPr defTabSz="908050" eaLnBrk="0" fontAlgn="base" hangingPunct="0">
                  <a:spcBef>
                    <a:spcPct val="0"/>
                  </a:spcBef>
                  <a:spcAft>
                    <a:spcPct val="0"/>
                  </a:spcAft>
                  <a:defRPr sz="4000" b="1">
                    <a:solidFill>
                      <a:srgbClr val="003399"/>
                    </a:solidFill>
                    <a:latin typeface="Arial" panose="020B0604020202020204" pitchFamily="34" charset="0"/>
                  </a:defRPr>
                </a:lvl7pPr>
                <a:lvl8pPr defTabSz="908050" eaLnBrk="0" fontAlgn="base" hangingPunct="0">
                  <a:spcBef>
                    <a:spcPct val="0"/>
                  </a:spcBef>
                  <a:spcAft>
                    <a:spcPct val="0"/>
                  </a:spcAft>
                  <a:defRPr sz="4000" b="1">
                    <a:solidFill>
                      <a:srgbClr val="003399"/>
                    </a:solidFill>
                    <a:latin typeface="Arial" panose="020B0604020202020204" pitchFamily="34" charset="0"/>
                  </a:defRPr>
                </a:lvl8pPr>
                <a:lvl9pPr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defTabSz="663966"/>
                <a:r>
                  <a:rPr lang="en-US" altLang="en-US" sz="292">
                    <a:solidFill>
                      <a:schemeClr val="bg1"/>
                    </a:solidFill>
                  </a:rPr>
                  <a:t>i</a:t>
                </a:r>
              </a:p>
            </p:txBody>
          </p:sp>
        </p:grpSp>
        <p:sp>
          <p:nvSpPr>
            <p:cNvPr id="1164" name="Rectangle 388" descr="75%">
              <a:extLst>
                <a:ext uri="{FF2B5EF4-FFF2-40B4-BE49-F238E27FC236}">
                  <a16:creationId xmlns:a16="http://schemas.microsoft.com/office/drawing/2014/main" id="{B49D1D31-6881-4C06-5321-D4231C6A7060}"/>
                </a:ext>
              </a:extLst>
            </p:cNvPr>
            <p:cNvSpPr>
              <a:spLocks noChangeArrowheads="1"/>
            </p:cNvSpPr>
            <p:nvPr/>
          </p:nvSpPr>
          <p:spPr bwMode="auto">
            <a:xfrm>
              <a:off x="3233" y="16046"/>
              <a:ext cx="283" cy="329"/>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5" name="Rectangle 386" descr="75%">
              <a:extLst>
                <a:ext uri="{FF2B5EF4-FFF2-40B4-BE49-F238E27FC236}">
                  <a16:creationId xmlns:a16="http://schemas.microsoft.com/office/drawing/2014/main" id="{C9B17F5F-FBFC-FC85-E7FD-7921FA2FC5F0}"/>
                </a:ext>
              </a:extLst>
            </p:cNvPr>
            <p:cNvSpPr>
              <a:spLocks noChangeArrowheads="1"/>
            </p:cNvSpPr>
            <p:nvPr/>
          </p:nvSpPr>
          <p:spPr bwMode="auto">
            <a:xfrm>
              <a:off x="3743" y="15270"/>
              <a:ext cx="283" cy="32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6" name="Rectangle 389" descr="75%">
              <a:extLst>
                <a:ext uri="{FF2B5EF4-FFF2-40B4-BE49-F238E27FC236}">
                  <a16:creationId xmlns:a16="http://schemas.microsoft.com/office/drawing/2014/main" id="{17699DD9-1F88-7D24-4099-7ABE6BC1DFAD}"/>
                </a:ext>
              </a:extLst>
            </p:cNvPr>
            <p:cNvSpPr>
              <a:spLocks noChangeArrowheads="1"/>
            </p:cNvSpPr>
            <p:nvPr/>
          </p:nvSpPr>
          <p:spPr bwMode="auto">
            <a:xfrm>
              <a:off x="2723" y="15321"/>
              <a:ext cx="283" cy="329"/>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7" name="Rectangle 390" descr="Narrow horizontal">
              <a:extLst>
                <a:ext uri="{FF2B5EF4-FFF2-40B4-BE49-F238E27FC236}">
                  <a16:creationId xmlns:a16="http://schemas.microsoft.com/office/drawing/2014/main" id="{9ABB1753-6B3F-5657-E686-86F68C070329}"/>
                </a:ext>
              </a:extLst>
            </p:cNvPr>
            <p:cNvSpPr>
              <a:spLocks noChangeArrowheads="1"/>
            </p:cNvSpPr>
            <p:nvPr/>
          </p:nvSpPr>
          <p:spPr bwMode="auto">
            <a:xfrm>
              <a:off x="4406" y="15684"/>
              <a:ext cx="1294" cy="7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8" name="Rectangle 391" descr="75%">
              <a:extLst>
                <a:ext uri="{FF2B5EF4-FFF2-40B4-BE49-F238E27FC236}">
                  <a16:creationId xmlns:a16="http://schemas.microsoft.com/office/drawing/2014/main" id="{FD489409-9A77-DE25-A525-A5D56F005B65}"/>
                </a:ext>
              </a:extLst>
            </p:cNvPr>
            <p:cNvSpPr>
              <a:spLocks noChangeArrowheads="1"/>
            </p:cNvSpPr>
            <p:nvPr/>
          </p:nvSpPr>
          <p:spPr bwMode="auto">
            <a:xfrm>
              <a:off x="4304" y="15787"/>
              <a:ext cx="1445" cy="63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69" name="Rectangle 392" descr="Narrow horizontal">
              <a:extLst>
                <a:ext uri="{FF2B5EF4-FFF2-40B4-BE49-F238E27FC236}">
                  <a16:creationId xmlns:a16="http://schemas.microsoft.com/office/drawing/2014/main" id="{D8C28894-D1F1-BDE9-429E-8FF41DAF7A13}"/>
                </a:ext>
              </a:extLst>
            </p:cNvPr>
            <p:cNvSpPr>
              <a:spLocks noChangeArrowheads="1"/>
            </p:cNvSpPr>
            <p:nvPr/>
          </p:nvSpPr>
          <p:spPr bwMode="auto">
            <a:xfrm>
              <a:off x="4384" y="16443"/>
              <a:ext cx="1294" cy="5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sp>
        <p:nvSpPr>
          <p:cNvPr id="1046" name="Text Box 341">
            <a:extLst>
              <a:ext uri="{FF2B5EF4-FFF2-40B4-BE49-F238E27FC236}">
                <a16:creationId xmlns:a16="http://schemas.microsoft.com/office/drawing/2014/main" id="{71F743DE-0983-45AD-830B-BB3E6F14871A}"/>
              </a:ext>
            </a:extLst>
          </p:cNvPr>
          <p:cNvSpPr txBox="1">
            <a:spLocks noChangeArrowheads="1"/>
          </p:cNvSpPr>
          <p:nvPr/>
        </p:nvSpPr>
        <p:spPr bwMode="auto">
          <a:xfrm>
            <a:off x="2275711" y="28940667"/>
            <a:ext cx="6101297" cy="9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06436" tIns="33101" rIns="306436" bIns="3310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en-US" sz="2800" dirty="0">
                <a:solidFill>
                  <a:schemeClr val="tx1"/>
                </a:solidFill>
                <a:latin typeface="Calibri" panose="020F0502020204030204" pitchFamily="34" charset="0"/>
                <a:cs typeface="Calibri" panose="020F0502020204030204" pitchFamily="34" charset="0"/>
              </a:rPr>
              <a:t>Figure 3. </a:t>
            </a:r>
            <a:r>
              <a:rPr lang="fr-FR" altLang="en-US" sz="2800" dirty="0">
                <a:solidFill>
                  <a:schemeClr val="tx1"/>
                </a:solidFill>
                <a:latin typeface="Calibri" panose="020F0502020204030204" pitchFamily="34" charset="0"/>
                <a:cs typeface="Calibri" panose="020F0502020204030204" pitchFamily="34" charset="0"/>
              </a:rPr>
              <a:t>Mise en page possible pour poster (légende : 28 points, gras).</a:t>
            </a:r>
            <a:endParaRPr lang="en-US" altLang="en-US" sz="2800" dirty="0">
              <a:solidFill>
                <a:schemeClr val="tx1"/>
              </a:solidFill>
              <a:latin typeface="Calibri" panose="020F0502020204030204" pitchFamily="34" charset="0"/>
              <a:cs typeface="Calibri" panose="020F0502020204030204" pitchFamily="34" charset="0"/>
            </a:endParaRPr>
          </a:p>
        </p:txBody>
      </p:sp>
      <p:grpSp>
        <p:nvGrpSpPr>
          <p:cNvPr id="1047" name="Group 533">
            <a:extLst>
              <a:ext uri="{FF2B5EF4-FFF2-40B4-BE49-F238E27FC236}">
                <a16:creationId xmlns:a16="http://schemas.microsoft.com/office/drawing/2014/main" id="{3C468648-FB35-1ACE-9216-1D7D2729669E}"/>
              </a:ext>
            </a:extLst>
          </p:cNvPr>
          <p:cNvGrpSpPr>
            <a:grpSpLocks/>
          </p:cNvGrpSpPr>
          <p:nvPr/>
        </p:nvGrpSpPr>
        <p:grpSpPr bwMode="auto">
          <a:xfrm>
            <a:off x="3078013" y="24664664"/>
            <a:ext cx="3788933" cy="3970021"/>
            <a:chOff x="2496" y="18660"/>
            <a:chExt cx="3264" cy="3420"/>
          </a:xfrm>
        </p:grpSpPr>
        <p:sp>
          <p:nvSpPr>
            <p:cNvPr id="1110" name="Rectangle 343">
              <a:extLst>
                <a:ext uri="{FF2B5EF4-FFF2-40B4-BE49-F238E27FC236}">
                  <a16:creationId xmlns:a16="http://schemas.microsoft.com/office/drawing/2014/main" id="{7E0ED3E6-6DA0-A83E-70C4-F9DB413E9895}"/>
                </a:ext>
              </a:extLst>
            </p:cNvPr>
            <p:cNvSpPr>
              <a:spLocks noChangeArrowheads="1"/>
            </p:cNvSpPr>
            <p:nvPr/>
          </p:nvSpPr>
          <p:spPr bwMode="auto">
            <a:xfrm>
              <a:off x="2496" y="18660"/>
              <a:ext cx="3264" cy="342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287" tIns="30644" rIns="61287" bIns="30644"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en-US" altLang="en-US" sz="4826">
                <a:latin typeface="Calibri" panose="020F0502020204030204" pitchFamily="34" charset="0"/>
                <a:cs typeface="Calibri" panose="020F0502020204030204" pitchFamily="34" charset="0"/>
              </a:endParaRPr>
            </a:p>
          </p:txBody>
        </p:sp>
        <p:sp>
          <p:nvSpPr>
            <p:cNvPr id="1111" name="Rectangle 344" descr="Dark horizontal">
              <a:extLst>
                <a:ext uri="{FF2B5EF4-FFF2-40B4-BE49-F238E27FC236}">
                  <a16:creationId xmlns:a16="http://schemas.microsoft.com/office/drawing/2014/main" id="{3E0B72E2-000C-47B5-F71A-20EB8A8EE7E2}"/>
                </a:ext>
              </a:extLst>
            </p:cNvPr>
            <p:cNvSpPr>
              <a:spLocks noChangeArrowheads="1"/>
            </p:cNvSpPr>
            <p:nvPr/>
          </p:nvSpPr>
          <p:spPr bwMode="auto">
            <a:xfrm>
              <a:off x="2751" y="18749"/>
              <a:ext cx="2703" cy="153"/>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pic>
          <p:nvPicPr>
            <p:cNvPr id="1112" name="Picture 345" descr="NvyShad">
              <a:extLst>
                <a:ext uri="{FF2B5EF4-FFF2-40B4-BE49-F238E27FC236}">
                  <a16:creationId xmlns:a16="http://schemas.microsoft.com/office/drawing/2014/main" id="{91981268-0190-A8AB-282B-E5DE86B8BD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2" y="18941"/>
              <a:ext cx="529"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3" name="Rectangle 346" descr="Narrow horizontal">
              <a:extLst>
                <a:ext uri="{FF2B5EF4-FFF2-40B4-BE49-F238E27FC236}">
                  <a16:creationId xmlns:a16="http://schemas.microsoft.com/office/drawing/2014/main" id="{D7EA092D-D307-9E23-32C6-D244A3092F04}"/>
                </a:ext>
              </a:extLst>
            </p:cNvPr>
            <p:cNvSpPr>
              <a:spLocks noChangeArrowheads="1"/>
            </p:cNvSpPr>
            <p:nvPr/>
          </p:nvSpPr>
          <p:spPr bwMode="auto">
            <a:xfrm>
              <a:off x="3191" y="19030"/>
              <a:ext cx="1810" cy="10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14" name="Rectangle 347">
              <a:extLst>
                <a:ext uri="{FF2B5EF4-FFF2-40B4-BE49-F238E27FC236}">
                  <a16:creationId xmlns:a16="http://schemas.microsoft.com/office/drawing/2014/main" id="{0D891924-50E7-3AB9-6BC2-FF06EDDC9430}"/>
                </a:ext>
              </a:extLst>
            </p:cNvPr>
            <p:cNvSpPr>
              <a:spLocks noChangeArrowheads="1"/>
            </p:cNvSpPr>
            <p:nvPr/>
          </p:nvSpPr>
          <p:spPr bwMode="auto">
            <a:xfrm>
              <a:off x="2547" y="19014"/>
              <a:ext cx="202" cy="153"/>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15" name="Rectangle 349" descr="Narrow horizontal">
              <a:extLst>
                <a:ext uri="{FF2B5EF4-FFF2-40B4-BE49-F238E27FC236}">
                  <a16:creationId xmlns:a16="http://schemas.microsoft.com/office/drawing/2014/main" id="{B15DCE35-5D67-2F09-C2A3-5DC30778FD77}"/>
                </a:ext>
              </a:extLst>
            </p:cNvPr>
            <p:cNvSpPr>
              <a:spLocks noChangeArrowheads="1"/>
            </p:cNvSpPr>
            <p:nvPr/>
          </p:nvSpPr>
          <p:spPr bwMode="auto">
            <a:xfrm>
              <a:off x="2598" y="19351"/>
              <a:ext cx="1428" cy="2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16" name="Rectangle 350" descr="75%">
              <a:extLst>
                <a:ext uri="{FF2B5EF4-FFF2-40B4-BE49-F238E27FC236}">
                  <a16:creationId xmlns:a16="http://schemas.microsoft.com/office/drawing/2014/main" id="{470C6F12-8BCB-8986-6F68-1EA6BB462DAE}"/>
                </a:ext>
              </a:extLst>
            </p:cNvPr>
            <p:cNvSpPr>
              <a:spLocks noChangeArrowheads="1"/>
            </p:cNvSpPr>
            <p:nvPr/>
          </p:nvSpPr>
          <p:spPr bwMode="auto">
            <a:xfrm>
              <a:off x="2891" y="19632"/>
              <a:ext cx="842" cy="408"/>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17" name="Rectangle 351" descr="Narrow horizontal">
              <a:extLst>
                <a:ext uri="{FF2B5EF4-FFF2-40B4-BE49-F238E27FC236}">
                  <a16:creationId xmlns:a16="http://schemas.microsoft.com/office/drawing/2014/main" id="{B57EF452-326B-5B00-53D8-F264178825B2}"/>
                </a:ext>
              </a:extLst>
            </p:cNvPr>
            <p:cNvSpPr>
              <a:spLocks noChangeArrowheads="1"/>
            </p:cNvSpPr>
            <p:nvPr/>
          </p:nvSpPr>
          <p:spPr bwMode="auto">
            <a:xfrm>
              <a:off x="2888" y="20079"/>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18" name="Rectangle 352" descr="Dark horizontal">
              <a:extLst>
                <a:ext uri="{FF2B5EF4-FFF2-40B4-BE49-F238E27FC236}">
                  <a16:creationId xmlns:a16="http://schemas.microsoft.com/office/drawing/2014/main" id="{E08501B9-C337-5DC5-4DE5-C12FB1CE7891}"/>
                </a:ext>
              </a:extLst>
            </p:cNvPr>
            <p:cNvSpPr>
              <a:spLocks noChangeArrowheads="1"/>
            </p:cNvSpPr>
            <p:nvPr/>
          </p:nvSpPr>
          <p:spPr bwMode="auto">
            <a:xfrm>
              <a:off x="2598" y="19273"/>
              <a:ext cx="561" cy="51"/>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nvGrpSpPr>
            <p:cNvPr id="1119" name="Group 353">
              <a:extLst>
                <a:ext uri="{FF2B5EF4-FFF2-40B4-BE49-F238E27FC236}">
                  <a16:creationId xmlns:a16="http://schemas.microsoft.com/office/drawing/2014/main" id="{A6DBB80B-3163-E59B-5CA7-95796DE936BA}"/>
                </a:ext>
              </a:extLst>
            </p:cNvPr>
            <p:cNvGrpSpPr>
              <a:grpSpLocks/>
            </p:cNvGrpSpPr>
            <p:nvPr/>
          </p:nvGrpSpPr>
          <p:grpSpPr bwMode="auto">
            <a:xfrm>
              <a:off x="4281" y="19273"/>
              <a:ext cx="1428" cy="969"/>
              <a:chOff x="432" y="6432"/>
              <a:chExt cx="1344" cy="912"/>
            </a:xfrm>
          </p:grpSpPr>
          <p:sp>
            <p:nvSpPr>
              <p:cNvPr id="1141" name="Rectangle 354" descr="Narrow horizontal">
                <a:extLst>
                  <a:ext uri="{FF2B5EF4-FFF2-40B4-BE49-F238E27FC236}">
                    <a16:creationId xmlns:a16="http://schemas.microsoft.com/office/drawing/2014/main" id="{20D94230-8257-DBEF-9424-B3888A5BA15E}"/>
                  </a:ext>
                </a:extLst>
              </p:cNvPr>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42" name="Rectangle 355" descr="75%">
                <a:extLst>
                  <a:ext uri="{FF2B5EF4-FFF2-40B4-BE49-F238E27FC236}">
                    <a16:creationId xmlns:a16="http://schemas.microsoft.com/office/drawing/2014/main" id="{1C717E6D-40A2-2978-82F6-93FF50411EBF}"/>
                  </a:ext>
                </a:extLst>
              </p:cNvPr>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43" name="Rectangle 356" descr="Narrow horizontal">
                <a:extLst>
                  <a:ext uri="{FF2B5EF4-FFF2-40B4-BE49-F238E27FC236}">
                    <a16:creationId xmlns:a16="http://schemas.microsoft.com/office/drawing/2014/main" id="{3D87FD61-295F-8216-43A1-D11EB830A423}"/>
                  </a:ext>
                </a:extLst>
              </p:cNvPr>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44" name="Rectangle 357" descr="Dark horizontal">
                <a:extLst>
                  <a:ext uri="{FF2B5EF4-FFF2-40B4-BE49-F238E27FC236}">
                    <a16:creationId xmlns:a16="http://schemas.microsoft.com/office/drawing/2014/main" id="{EA9D7B27-7DB2-BBE1-219F-A3F5ED788247}"/>
                  </a:ext>
                </a:extLst>
              </p:cNvPr>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sp>
          <p:nvSpPr>
            <p:cNvPr id="1120" name="Rectangle 359" descr="75%">
              <a:extLst>
                <a:ext uri="{FF2B5EF4-FFF2-40B4-BE49-F238E27FC236}">
                  <a16:creationId xmlns:a16="http://schemas.microsoft.com/office/drawing/2014/main" id="{87A8130C-A8FC-F47F-D5E6-C0E79FD47179}"/>
                </a:ext>
              </a:extLst>
            </p:cNvPr>
            <p:cNvSpPr>
              <a:spLocks noChangeArrowheads="1"/>
            </p:cNvSpPr>
            <p:nvPr/>
          </p:nvSpPr>
          <p:spPr bwMode="auto">
            <a:xfrm>
              <a:off x="2891" y="20563"/>
              <a:ext cx="842" cy="443"/>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21" name="Rectangle 360" descr="Narrow horizontal">
              <a:extLst>
                <a:ext uri="{FF2B5EF4-FFF2-40B4-BE49-F238E27FC236}">
                  <a16:creationId xmlns:a16="http://schemas.microsoft.com/office/drawing/2014/main" id="{6FC5B71E-18B8-CF36-675A-6EBAD9B6E33E}"/>
                </a:ext>
              </a:extLst>
            </p:cNvPr>
            <p:cNvSpPr>
              <a:spLocks noChangeArrowheads="1"/>
            </p:cNvSpPr>
            <p:nvPr/>
          </p:nvSpPr>
          <p:spPr bwMode="auto">
            <a:xfrm>
              <a:off x="2888" y="21022"/>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nvGrpSpPr>
            <p:cNvPr id="1122" name="Group 395">
              <a:extLst>
                <a:ext uri="{FF2B5EF4-FFF2-40B4-BE49-F238E27FC236}">
                  <a16:creationId xmlns:a16="http://schemas.microsoft.com/office/drawing/2014/main" id="{E79640CB-8C1C-BCB3-D588-270364BA5170}"/>
                </a:ext>
              </a:extLst>
            </p:cNvPr>
            <p:cNvGrpSpPr>
              <a:grpSpLocks/>
            </p:cNvGrpSpPr>
            <p:nvPr/>
          </p:nvGrpSpPr>
          <p:grpSpPr bwMode="auto">
            <a:xfrm>
              <a:off x="2598" y="20208"/>
              <a:ext cx="1428" cy="314"/>
              <a:chOff x="2406" y="20208"/>
              <a:chExt cx="1428" cy="314"/>
            </a:xfrm>
          </p:grpSpPr>
          <p:sp>
            <p:nvSpPr>
              <p:cNvPr id="1139" name="Rectangle 358" descr="Narrow horizontal">
                <a:extLst>
                  <a:ext uri="{FF2B5EF4-FFF2-40B4-BE49-F238E27FC236}">
                    <a16:creationId xmlns:a16="http://schemas.microsoft.com/office/drawing/2014/main" id="{E908A5A1-49C8-1628-2053-5C99F1D50260}"/>
                  </a:ext>
                </a:extLst>
              </p:cNvPr>
              <p:cNvSpPr>
                <a:spLocks noChangeArrowheads="1"/>
              </p:cNvSpPr>
              <p:nvPr/>
            </p:nvSpPr>
            <p:spPr bwMode="auto">
              <a:xfrm>
                <a:off x="2406" y="20286"/>
                <a:ext cx="1428" cy="2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40" name="Rectangle 361" descr="Dark horizontal">
                <a:extLst>
                  <a:ext uri="{FF2B5EF4-FFF2-40B4-BE49-F238E27FC236}">
                    <a16:creationId xmlns:a16="http://schemas.microsoft.com/office/drawing/2014/main" id="{654DA31A-93DF-D15C-4BB4-31B1811E88E1}"/>
                  </a:ext>
                </a:extLst>
              </p:cNvPr>
              <p:cNvSpPr>
                <a:spLocks noChangeArrowheads="1"/>
              </p:cNvSpPr>
              <p:nvPr/>
            </p:nvSpPr>
            <p:spPr bwMode="auto">
              <a:xfrm>
                <a:off x="2406" y="20208"/>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grpSp>
          <p:nvGrpSpPr>
            <p:cNvPr id="1123" name="Group 362">
              <a:extLst>
                <a:ext uri="{FF2B5EF4-FFF2-40B4-BE49-F238E27FC236}">
                  <a16:creationId xmlns:a16="http://schemas.microsoft.com/office/drawing/2014/main" id="{585AB7D6-836F-F217-9AE5-30B260A79E73}"/>
                </a:ext>
              </a:extLst>
            </p:cNvPr>
            <p:cNvGrpSpPr>
              <a:grpSpLocks/>
            </p:cNvGrpSpPr>
            <p:nvPr/>
          </p:nvGrpSpPr>
          <p:grpSpPr bwMode="auto">
            <a:xfrm>
              <a:off x="4230" y="20344"/>
              <a:ext cx="1428" cy="970"/>
              <a:chOff x="432" y="6432"/>
              <a:chExt cx="1344" cy="912"/>
            </a:xfrm>
          </p:grpSpPr>
          <p:sp>
            <p:nvSpPr>
              <p:cNvPr id="1135" name="Rectangle 363" descr="Narrow horizontal">
                <a:extLst>
                  <a:ext uri="{FF2B5EF4-FFF2-40B4-BE49-F238E27FC236}">
                    <a16:creationId xmlns:a16="http://schemas.microsoft.com/office/drawing/2014/main" id="{2576394B-8095-756B-09E2-92709136B311}"/>
                  </a:ext>
                </a:extLst>
              </p:cNvPr>
              <p:cNvSpPr>
                <a:spLocks noChangeArrowheads="1"/>
              </p:cNvSpPr>
              <p:nvPr/>
            </p:nvSpPr>
            <p:spPr bwMode="auto">
              <a:xfrm>
                <a:off x="432" y="6505"/>
                <a:ext cx="1344" cy="31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36" name="Rectangle 364" descr="75%">
                <a:extLst>
                  <a:ext uri="{FF2B5EF4-FFF2-40B4-BE49-F238E27FC236}">
                    <a16:creationId xmlns:a16="http://schemas.microsoft.com/office/drawing/2014/main" id="{F152F34C-5752-889B-BA9C-4743F7F018AA}"/>
                  </a:ext>
                </a:extLst>
              </p:cNvPr>
              <p:cNvSpPr>
                <a:spLocks noChangeArrowheads="1"/>
              </p:cNvSpPr>
              <p:nvPr/>
            </p:nvSpPr>
            <p:spPr bwMode="auto">
              <a:xfrm>
                <a:off x="708" y="6871"/>
                <a:ext cx="792" cy="384"/>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37" name="Rectangle 365" descr="Narrow horizontal">
                <a:extLst>
                  <a:ext uri="{FF2B5EF4-FFF2-40B4-BE49-F238E27FC236}">
                    <a16:creationId xmlns:a16="http://schemas.microsoft.com/office/drawing/2014/main" id="{6539278A-1A80-E793-FC62-444AD94739C9}"/>
                  </a:ext>
                </a:extLst>
              </p:cNvPr>
              <p:cNvSpPr>
                <a:spLocks noChangeArrowheads="1"/>
              </p:cNvSpPr>
              <p:nvPr/>
            </p:nvSpPr>
            <p:spPr bwMode="auto">
              <a:xfrm>
                <a:off x="705" y="7291"/>
                <a:ext cx="798" cy="5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38" name="Rectangle 366" descr="Dark horizontal">
                <a:extLst>
                  <a:ext uri="{FF2B5EF4-FFF2-40B4-BE49-F238E27FC236}">
                    <a16:creationId xmlns:a16="http://schemas.microsoft.com/office/drawing/2014/main" id="{D69D895D-2EEF-F72D-C609-E009DBACC48B}"/>
                  </a:ext>
                </a:extLst>
              </p:cNvPr>
              <p:cNvSpPr>
                <a:spLocks noChangeArrowheads="1"/>
              </p:cNvSpPr>
              <p:nvPr/>
            </p:nvSpPr>
            <p:spPr bwMode="auto">
              <a:xfrm>
                <a:off x="432" y="6432"/>
                <a:ext cx="528" cy="48"/>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sp>
          <p:nvSpPr>
            <p:cNvPr id="1124" name="Rectangle 367" descr="Narrow horizontal">
              <a:extLst>
                <a:ext uri="{FF2B5EF4-FFF2-40B4-BE49-F238E27FC236}">
                  <a16:creationId xmlns:a16="http://schemas.microsoft.com/office/drawing/2014/main" id="{002C6408-91D9-8A8C-A33D-8D0E05A962A5}"/>
                </a:ext>
              </a:extLst>
            </p:cNvPr>
            <p:cNvSpPr>
              <a:spLocks noChangeArrowheads="1"/>
            </p:cNvSpPr>
            <p:nvPr/>
          </p:nvSpPr>
          <p:spPr bwMode="auto">
            <a:xfrm>
              <a:off x="4230" y="21494"/>
              <a:ext cx="1428" cy="17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25" name="Rectangle 368" descr="Dark horizontal">
              <a:extLst>
                <a:ext uri="{FF2B5EF4-FFF2-40B4-BE49-F238E27FC236}">
                  <a16:creationId xmlns:a16="http://schemas.microsoft.com/office/drawing/2014/main" id="{E45856E3-EB23-463B-2E82-29093264AE5B}"/>
                </a:ext>
              </a:extLst>
            </p:cNvPr>
            <p:cNvSpPr>
              <a:spLocks noChangeArrowheads="1"/>
            </p:cNvSpPr>
            <p:nvPr/>
          </p:nvSpPr>
          <p:spPr bwMode="auto">
            <a:xfrm>
              <a:off x="4230" y="21416"/>
              <a:ext cx="561" cy="51"/>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26" name="Rectangle 369" descr="75%">
              <a:extLst>
                <a:ext uri="{FF2B5EF4-FFF2-40B4-BE49-F238E27FC236}">
                  <a16:creationId xmlns:a16="http://schemas.microsoft.com/office/drawing/2014/main" id="{7F6CD6FA-BF33-0390-84FF-26F8FE4939D0}"/>
                </a:ext>
              </a:extLst>
            </p:cNvPr>
            <p:cNvSpPr>
              <a:spLocks noChangeArrowheads="1"/>
            </p:cNvSpPr>
            <p:nvPr/>
          </p:nvSpPr>
          <p:spPr bwMode="auto">
            <a:xfrm>
              <a:off x="2891" y="21590"/>
              <a:ext cx="842" cy="38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27" name="Rectangle 370" descr="Narrow horizontal">
              <a:extLst>
                <a:ext uri="{FF2B5EF4-FFF2-40B4-BE49-F238E27FC236}">
                  <a16:creationId xmlns:a16="http://schemas.microsoft.com/office/drawing/2014/main" id="{2BF521C9-F5D5-3D07-C05A-EC0799EF2DDD}"/>
                </a:ext>
              </a:extLst>
            </p:cNvPr>
            <p:cNvSpPr>
              <a:spLocks noChangeArrowheads="1"/>
            </p:cNvSpPr>
            <p:nvPr/>
          </p:nvSpPr>
          <p:spPr bwMode="auto">
            <a:xfrm>
              <a:off x="2888" y="21991"/>
              <a:ext cx="848" cy="5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28" name="Rectangle 372" descr="Narrow horizontal">
              <a:extLst>
                <a:ext uri="{FF2B5EF4-FFF2-40B4-BE49-F238E27FC236}">
                  <a16:creationId xmlns:a16="http://schemas.microsoft.com/office/drawing/2014/main" id="{AF3259D2-CB88-D397-5EE1-37B17C3DF55A}"/>
                </a:ext>
              </a:extLst>
            </p:cNvPr>
            <p:cNvSpPr>
              <a:spLocks noChangeArrowheads="1"/>
            </p:cNvSpPr>
            <p:nvPr/>
          </p:nvSpPr>
          <p:spPr bwMode="auto">
            <a:xfrm>
              <a:off x="4230" y="21735"/>
              <a:ext cx="1428" cy="122"/>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29" name="Rectangle 373">
              <a:extLst>
                <a:ext uri="{FF2B5EF4-FFF2-40B4-BE49-F238E27FC236}">
                  <a16:creationId xmlns:a16="http://schemas.microsoft.com/office/drawing/2014/main" id="{974BDD1C-44A6-4CFE-5994-9BDC33ACA0B5}"/>
                </a:ext>
              </a:extLst>
            </p:cNvPr>
            <p:cNvSpPr>
              <a:spLocks noChangeArrowheads="1"/>
            </p:cNvSpPr>
            <p:nvPr/>
          </p:nvSpPr>
          <p:spPr bwMode="auto">
            <a:xfrm>
              <a:off x="4587" y="21711"/>
              <a:ext cx="1122" cy="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30" name="Rectangle 375" descr="Narrow horizontal">
              <a:extLst>
                <a:ext uri="{FF2B5EF4-FFF2-40B4-BE49-F238E27FC236}">
                  <a16:creationId xmlns:a16="http://schemas.microsoft.com/office/drawing/2014/main" id="{CA6C7171-D1F5-EA54-AB38-91B6770C890B}"/>
                </a:ext>
              </a:extLst>
            </p:cNvPr>
            <p:cNvSpPr>
              <a:spLocks noChangeArrowheads="1"/>
            </p:cNvSpPr>
            <p:nvPr/>
          </p:nvSpPr>
          <p:spPr bwMode="auto">
            <a:xfrm>
              <a:off x="4230" y="21927"/>
              <a:ext cx="1428" cy="12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31" name="Rectangle 376">
              <a:extLst>
                <a:ext uri="{FF2B5EF4-FFF2-40B4-BE49-F238E27FC236}">
                  <a16:creationId xmlns:a16="http://schemas.microsoft.com/office/drawing/2014/main" id="{B7A78D47-AAEA-6B1D-6295-C20408DEBDAA}"/>
                </a:ext>
              </a:extLst>
            </p:cNvPr>
            <p:cNvSpPr>
              <a:spLocks noChangeArrowheads="1"/>
            </p:cNvSpPr>
            <p:nvPr/>
          </p:nvSpPr>
          <p:spPr bwMode="auto">
            <a:xfrm>
              <a:off x="4587" y="21897"/>
              <a:ext cx="1122" cy="8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nvGrpSpPr>
            <p:cNvPr id="1132" name="Group 396">
              <a:extLst>
                <a:ext uri="{FF2B5EF4-FFF2-40B4-BE49-F238E27FC236}">
                  <a16:creationId xmlns:a16="http://schemas.microsoft.com/office/drawing/2014/main" id="{26A5719F-50EE-B03D-6EA4-C212E8AD353C}"/>
                </a:ext>
              </a:extLst>
            </p:cNvPr>
            <p:cNvGrpSpPr>
              <a:grpSpLocks/>
            </p:cNvGrpSpPr>
            <p:nvPr/>
          </p:nvGrpSpPr>
          <p:grpSpPr bwMode="auto">
            <a:xfrm>
              <a:off x="2592" y="21216"/>
              <a:ext cx="1428" cy="314"/>
              <a:chOff x="2406" y="20208"/>
              <a:chExt cx="1428" cy="314"/>
            </a:xfrm>
          </p:grpSpPr>
          <p:sp>
            <p:nvSpPr>
              <p:cNvPr id="1133" name="Rectangle 397" descr="Narrow horizontal">
                <a:extLst>
                  <a:ext uri="{FF2B5EF4-FFF2-40B4-BE49-F238E27FC236}">
                    <a16:creationId xmlns:a16="http://schemas.microsoft.com/office/drawing/2014/main" id="{F65338AA-6988-1DC4-A599-370E1FBA24D9}"/>
                  </a:ext>
                </a:extLst>
              </p:cNvPr>
              <p:cNvSpPr>
                <a:spLocks noChangeArrowheads="1"/>
              </p:cNvSpPr>
              <p:nvPr/>
            </p:nvSpPr>
            <p:spPr bwMode="auto">
              <a:xfrm>
                <a:off x="2406" y="20286"/>
                <a:ext cx="1428" cy="2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34" name="Rectangle 398" descr="Dark horizontal">
                <a:extLst>
                  <a:ext uri="{FF2B5EF4-FFF2-40B4-BE49-F238E27FC236}">
                    <a16:creationId xmlns:a16="http://schemas.microsoft.com/office/drawing/2014/main" id="{4E9AF1FA-5AA2-7B78-A8CA-2EEC5CF5A7F2}"/>
                  </a:ext>
                </a:extLst>
              </p:cNvPr>
              <p:cNvSpPr>
                <a:spLocks noChangeArrowheads="1"/>
              </p:cNvSpPr>
              <p:nvPr/>
            </p:nvSpPr>
            <p:spPr bwMode="auto">
              <a:xfrm>
                <a:off x="2406" y="20208"/>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grpSp>
      <p:sp>
        <p:nvSpPr>
          <p:cNvPr id="1049" name="Text Box 402">
            <a:extLst>
              <a:ext uri="{FF2B5EF4-FFF2-40B4-BE49-F238E27FC236}">
                <a16:creationId xmlns:a16="http://schemas.microsoft.com/office/drawing/2014/main" id="{5DD0DD70-639E-C319-0062-AFE697EF7EBA}"/>
              </a:ext>
            </a:extLst>
          </p:cNvPr>
          <p:cNvSpPr txBox="1">
            <a:spLocks noChangeArrowheads="1"/>
          </p:cNvSpPr>
          <p:nvPr/>
        </p:nvSpPr>
        <p:spPr bwMode="auto">
          <a:xfrm>
            <a:off x="11018550" y="4755602"/>
            <a:ext cx="10210616" cy="3760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7159" tIns="33101" rIns="334318" bIns="33101">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fr-FR" altLang="en-US" dirty="0">
                <a:solidFill>
                  <a:srgbClr val="000066"/>
                </a:solidFill>
                <a:latin typeface="Calibri" panose="020F0502020204030204" pitchFamily="34" charset="0"/>
                <a:cs typeface="Calibri" panose="020F0502020204030204" pitchFamily="34" charset="0"/>
              </a:rPr>
              <a:t>Titre (Calibri : 40 points, gras)</a:t>
            </a:r>
            <a:endParaRPr lang="en-US" altLang="en-US" dirty="0">
              <a:solidFill>
                <a:srgbClr val="000066"/>
              </a:solidFill>
              <a:latin typeface="Calibri" panose="020F0502020204030204" pitchFamily="34" charset="0"/>
              <a:cs typeface="Calibri" panose="020F0502020204030204" pitchFamily="34" charset="0"/>
            </a:endParaRPr>
          </a:p>
          <a:p>
            <a:pPr algn="just">
              <a:spcBef>
                <a:spcPct val="25000"/>
              </a:spcBef>
            </a:pPr>
            <a:r>
              <a:rPr lang="en-US" altLang="en-US" sz="3200" dirty="0">
                <a:solidFill>
                  <a:schemeClr val="tx1"/>
                </a:solidFill>
                <a:latin typeface="Calibri" panose="020F0502020204030204" pitchFamily="34" charset="0"/>
                <a:cs typeface="Calibri" panose="020F0502020204030204" pitchFamily="34" charset="0"/>
              </a:rPr>
              <a:t>	</a:t>
            </a:r>
            <a:r>
              <a:rPr lang="fr-FR" altLang="en-US" sz="3200" b="0" dirty="0">
                <a:solidFill>
                  <a:schemeClr val="tx1"/>
                </a:solidFill>
                <a:latin typeface="Calibri" panose="020F0502020204030204" pitchFamily="34" charset="0"/>
                <a:cs typeface="Calibri" panose="020F0502020204030204" pitchFamily="34" charset="0"/>
              </a:rPr>
              <a:t> Une section d'une affiche doit présenter les résultats. Souvent, les résultats peuvent être représentés sous forme de graphiques, par exemple pour une expérience, ou de dessins, par exemple pour un dessin. La figure 4 montre une autre disposition possible pour une affiche. Cette section a été définie dans Calibri, 32 points.</a:t>
            </a:r>
            <a:endParaRPr lang="en-US" altLang="en-US" sz="3200" b="0" dirty="0">
              <a:latin typeface="Calibri" panose="020F0502020204030204" pitchFamily="34" charset="0"/>
              <a:cs typeface="Calibri" panose="020F0502020204030204" pitchFamily="34" charset="0"/>
            </a:endParaRPr>
          </a:p>
        </p:txBody>
      </p:sp>
      <p:sp>
        <p:nvSpPr>
          <p:cNvPr id="1050" name="Text Box 405">
            <a:extLst>
              <a:ext uri="{FF2B5EF4-FFF2-40B4-BE49-F238E27FC236}">
                <a16:creationId xmlns:a16="http://schemas.microsoft.com/office/drawing/2014/main" id="{DF800298-FF74-3027-1117-C8FB9332B231}"/>
              </a:ext>
            </a:extLst>
          </p:cNvPr>
          <p:cNvSpPr txBox="1">
            <a:spLocks noChangeArrowheads="1"/>
          </p:cNvSpPr>
          <p:nvPr/>
        </p:nvSpPr>
        <p:spPr bwMode="auto">
          <a:xfrm>
            <a:off x="12685494" y="13214414"/>
            <a:ext cx="6328818" cy="9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06436" tIns="33101" rIns="306436" bIns="3310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en-US" sz="2800" dirty="0">
                <a:solidFill>
                  <a:schemeClr val="tx1"/>
                </a:solidFill>
                <a:latin typeface="Calibri" panose="020F0502020204030204" pitchFamily="34" charset="0"/>
                <a:cs typeface="Calibri" panose="020F0502020204030204" pitchFamily="34" charset="0"/>
              </a:rPr>
              <a:t>Figure 4. </a:t>
            </a:r>
            <a:r>
              <a:rPr lang="fr-FR" altLang="en-US" sz="2800" dirty="0">
                <a:solidFill>
                  <a:schemeClr val="tx1"/>
                </a:solidFill>
                <a:latin typeface="Calibri" panose="020F0502020204030204" pitchFamily="34" charset="0"/>
                <a:cs typeface="Calibri" panose="020F0502020204030204" pitchFamily="34" charset="0"/>
              </a:rPr>
              <a:t>Mise en page possible pour poster (légende : 28 points, gras).</a:t>
            </a:r>
            <a:endParaRPr lang="en-US" altLang="en-US" sz="2800" dirty="0">
              <a:solidFill>
                <a:schemeClr val="tx1"/>
              </a:solidFill>
              <a:latin typeface="Calibri" panose="020F0502020204030204" pitchFamily="34" charset="0"/>
              <a:cs typeface="Calibri" panose="020F0502020204030204" pitchFamily="34" charset="0"/>
            </a:endParaRPr>
          </a:p>
        </p:txBody>
      </p:sp>
      <p:sp>
        <p:nvSpPr>
          <p:cNvPr id="1051" name="Text Box 443">
            <a:extLst>
              <a:ext uri="{FF2B5EF4-FFF2-40B4-BE49-F238E27FC236}">
                <a16:creationId xmlns:a16="http://schemas.microsoft.com/office/drawing/2014/main" id="{D5A6FBAF-0831-11CF-CDC6-C046599FC1F9}"/>
              </a:ext>
            </a:extLst>
          </p:cNvPr>
          <p:cNvSpPr txBox="1">
            <a:spLocks noChangeArrowheads="1"/>
          </p:cNvSpPr>
          <p:nvPr/>
        </p:nvSpPr>
        <p:spPr bwMode="auto">
          <a:xfrm>
            <a:off x="12865345" y="23272814"/>
            <a:ext cx="6490744" cy="92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06436" tIns="33101" rIns="306436" bIns="33101">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r>
              <a:rPr lang="en-US" altLang="en-US" sz="2800" dirty="0">
                <a:solidFill>
                  <a:schemeClr val="tx1"/>
                </a:solidFill>
                <a:latin typeface="Calibri" panose="020F0502020204030204" pitchFamily="34" charset="0"/>
                <a:cs typeface="Calibri" panose="020F0502020204030204" pitchFamily="34" charset="0"/>
              </a:rPr>
              <a:t>Figure 5. </a:t>
            </a:r>
            <a:r>
              <a:rPr lang="fr-FR" altLang="en-US" sz="2800" dirty="0">
                <a:solidFill>
                  <a:schemeClr val="tx1"/>
                </a:solidFill>
                <a:latin typeface="Calibri" panose="020F0502020204030204" pitchFamily="34" charset="0"/>
                <a:cs typeface="Calibri" panose="020F0502020204030204" pitchFamily="34" charset="0"/>
              </a:rPr>
              <a:t>Mise en page possible pour poster (légende : 28 points, gras).</a:t>
            </a:r>
            <a:endParaRPr lang="en-US" altLang="en-US" sz="2800" dirty="0">
              <a:solidFill>
                <a:schemeClr val="tx1"/>
              </a:solidFill>
              <a:latin typeface="Calibri" panose="020F0502020204030204" pitchFamily="34" charset="0"/>
              <a:cs typeface="Calibri" panose="020F0502020204030204" pitchFamily="34" charset="0"/>
            </a:endParaRPr>
          </a:p>
        </p:txBody>
      </p:sp>
      <p:sp>
        <p:nvSpPr>
          <p:cNvPr id="1052" name="Text Box 482">
            <a:extLst>
              <a:ext uri="{FF2B5EF4-FFF2-40B4-BE49-F238E27FC236}">
                <a16:creationId xmlns:a16="http://schemas.microsoft.com/office/drawing/2014/main" id="{0CF802C6-DB7E-3E64-EED1-1A5DD24CB5E1}"/>
              </a:ext>
            </a:extLst>
          </p:cNvPr>
          <p:cNvSpPr txBox="1">
            <a:spLocks noChangeArrowheads="1"/>
          </p:cNvSpPr>
          <p:nvPr/>
        </p:nvSpPr>
        <p:spPr bwMode="auto">
          <a:xfrm>
            <a:off x="11084183" y="14476077"/>
            <a:ext cx="10210616" cy="4252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67159" tIns="33101" rIns="334318" bIns="33101">
            <a:spAutoFit/>
          </a:bodyPr>
          <a:lstStyle>
            <a:lvl1pPr defTabSz="908050">
              <a:tabLst>
                <a:tab pos="914400" algn="l"/>
              </a:tabLst>
              <a:defRPr sz="4000" b="1">
                <a:solidFill>
                  <a:srgbClr val="003399"/>
                </a:solidFill>
                <a:latin typeface="Arial" panose="020B0604020202020204" pitchFamily="34" charset="0"/>
              </a:defRPr>
            </a:lvl1pPr>
            <a:lvl2pPr marL="742950" indent="-285750" defTabSz="908050">
              <a:tabLst>
                <a:tab pos="914400" algn="l"/>
              </a:tabLst>
              <a:defRPr sz="4000" b="1">
                <a:solidFill>
                  <a:srgbClr val="003399"/>
                </a:solidFill>
                <a:latin typeface="Arial" panose="020B0604020202020204" pitchFamily="34" charset="0"/>
              </a:defRPr>
            </a:lvl2pPr>
            <a:lvl3pPr marL="1143000" indent="-228600" defTabSz="908050">
              <a:tabLst>
                <a:tab pos="914400" algn="l"/>
              </a:tabLst>
              <a:defRPr sz="4000" b="1">
                <a:solidFill>
                  <a:srgbClr val="003399"/>
                </a:solidFill>
                <a:latin typeface="Arial" panose="020B0604020202020204" pitchFamily="34" charset="0"/>
              </a:defRPr>
            </a:lvl3pPr>
            <a:lvl4pPr marL="1600200" indent="-228600" defTabSz="908050">
              <a:tabLst>
                <a:tab pos="914400" algn="l"/>
              </a:tabLst>
              <a:defRPr sz="4000" b="1">
                <a:solidFill>
                  <a:srgbClr val="003399"/>
                </a:solidFill>
                <a:latin typeface="Arial" panose="020B0604020202020204" pitchFamily="34" charset="0"/>
              </a:defRPr>
            </a:lvl4pPr>
            <a:lvl5pPr marL="2057400" indent="-228600" defTabSz="908050">
              <a:tabLst>
                <a:tab pos="914400" algn="l"/>
              </a:tabLst>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tabLst>
                <a:tab pos="914400" algn="l"/>
              </a:tabLst>
              <a:defRPr sz="4000" b="1">
                <a:solidFill>
                  <a:srgbClr val="003399"/>
                </a:solidFill>
                <a:latin typeface="Arial" panose="020B0604020202020204" pitchFamily="34" charset="0"/>
              </a:defRPr>
            </a:lvl9pPr>
          </a:lstStyle>
          <a:p>
            <a:r>
              <a:rPr lang="fr-FR" altLang="en-US" dirty="0">
                <a:solidFill>
                  <a:srgbClr val="000066"/>
                </a:solidFill>
                <a:latin typeface="Calibri" panose="020F0502020204030204" pitchFamily="34" charset="0"/>
                <a:cs typeface="Calibri" panose="020F0502020204030204" pitchFamily="34" charset="0"/>
              </a:rPr>
              <a:t>Titre (Calibri : 40 points, gras)</a:t>
            </a:r>
            <a:endParaRPr lang="en-US" altLang="en-US" dirty="0">
              <a:solidFill>
                <a:srgbClr val="000066"/>
              </a:solidFill>
              <a:latin typeface="Calibri" panose="020F0502020204030204" pitchFamily="34" charset="0"/>
              <a:cs typeface="Calibri" panose="020F0502020204030204" pitchFamily="34" charset="0"/>
            </a:endParaRPr>
          </a:p>
          <a:p>
            <a:pPr algn="just">
              <a:spcBef>
                <a:spcPct val="25000"/>
              </a:spcBef>
            </a:pPr>
            <a:r>
              <a:rPr lang="en-US" altLang="en-US" sz="3200" dirty="0">
                <a:solidFill>
                  <a:schemeClr val="tx1"/>
                </a:solidFill>
                <a:latin typeface="Calibri" panose="020F0502020204030204" pitchFamily="34" charset="0"/>
                <a:cs typeface="Calibri" panose="020F0502020204030204" pitchFamily="34" charset="0"/>
              </a:rPr>
              <a:t>	</a:t>
            </a:r>
            <a:r>
              <a:rPr lang="fr-FR" altLang="en-US" sz="3200" b="0" dirty="0">
                <a:solidFill>
                  <a:schemeClr val="tx1"/>
                </a:solidFill>
                <a:latin typeface="Calibri" panose="020F0502020204030204" pitchFamily="34" charset="0"/>
                <a:cs typeface="Calibri" panose="020F0502020204030204" pitchFamily="34" charset="0"/>
              </a:rPr>
              <a:t> La figure 5 montre une autre disposition possible pour une affiche. Cette section a été définie dans Calibri, 32 points. Une partie importante de la mise en page est l’espace blanc (ou espace vide). Cet espace est important pour permettre au lecteur de parcourir l'affiche et de souligner les détails importants. Évitez une affiche bondée, qui intimide le public.</a:t>
            </a:r>
            <a:endParaRPr lang="en-US" altLang="en-US" sz="3200" b="0" dirty="0">
              <a:latin typeface="Calibri" panose="020F0502020204030204" pitchFamily="34" charset="0"/>
              <a:cs typeface="Calibri" panose="020F0502020204030204" pitchFamily="34" charset="0"/>
            </a:endParaRPr>
          </a:p>
        </p:txBody>
      </p:sp>
      <p:grpSp>
        <p:nvGrpSpPr>
          <p:cNvPr id="1053" name="Group 530">
            <a:extLst>
              <a:ext uri="{FF2B5EF4-FFF2-40B4-BE49-F238E27FC236}">
                <a16:creationId xmlns:a16="http://schemas.microsoft.com/office/drawing/2014/main" id="{DF7A591D-55B8-F6BE-3BA4-F3662FEEEDCE}"/>
              </a:ext>
            </a:extLst>
          </p:cNvPr>
          <p:cNvGrpSpPr>
            <a:grpSpLocks/>
          </p:cNvGrpSpPr>
          <p:nvPr/>
        </p:nvGrpSpPr>
        <p:grpSpPr bwMode="auto">
          <a:xfrm>
            <a:off x="13494967" y="9043354"/>
            <a:ext cx="3788933" cy="4025741"/>
            <a:chOff x="12288" y="6048"/>
            <a:chExt cx="3264" cy="3468"/>
          </a:xfrm>
        </p:grpSpPr>
        <p:sp>
          <p:nvSpPr>
            <p:cNvPr id="1083" name="Rectangle 407">
              <a:extLst>
                <a:ext uri="{FF2B5EF4-FFF2-40B4-BE49-F238E27FC236}">
                  <a16:creationId xmlns:a16="http://schemas.microsoft.com/office/drawing/2014/main" id="{403CD553-982B-9463-6747-987B04A31DBF}"/>
                </a:ext>
              </a:extLst>
            </p:cNvPr>
            <p:cNvSpPr>
              <a:spLocks noChangeArrowheads="1"/>
            </p:cNvSpPr>
            <p:nvPr/>
          </p:nvSpPr>
          <p:spPr bwMode="auto">
            <a:xfrm>
              <a:off x="12288" y="6048"/>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287" tIns="30644" rIns="61287" bIns="30644"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en-US" altLang="en-US" sz="4826">
                <a:latin typeface="Calibri" panose="020F0502020204030204" pitchFamily="34" charset="0"/>
                <a:cs typeface="Calibri" panose="020F0502020204030204" pitchFamily="34" charset="0"/>
              </a:endParaRPr>
            </a:p>
          </p:txBody>
        </p:sp>
        <p:sp>
          <p:nvSpPr>
            <p:cNvPr id="1084" name="Rectangle 408" descr="Dark horizontal">
              <a:extLst>
                <a:ext uri="{FF2B5EF4-FFF2-40B4-BE49-F238E27FC236}">
                  <a16:creationId xmlns:a16="http://schemas.microsoft.com/office/drawing/2014/main" id="{C05439C6-82A1-706E-0E6D-871AEFB0DB19}"/>
                </a:ext>
              </a:extLst>
            </p:cNvPr>
            <p:cNvSpPr>
              <a:spLocks noChangeArrowheads="1"/>
            </p:cNvSpPr>
            <p:nvPr/>
          </p:nvSpPr>
          <p:spPr bwMode="auto">
            <a:xfrm>
              <a:off x="12543" y="6139"/>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pic>
          <p:nvPicPr>
            <p:cNvPr id="1085" name="Picture 409" descr="NvyShad">
              <a:extLst>
                <a:ext uri="{FF2B5EF4-FFF2-40B4-BE49-F238E27FC236}">
                  <a16:creationId xmlns:a16="http://schemas.microsoft.com/office/drawing/2014/main" id="{537A6E40-373E-FCDC-18B7-CC4CB0FA82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4" y="6333"/>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6" name="Rectangle 410" descr="Narrow horizontal">
              <a:extLst>
                <a:ext uri="{FF2B5EF4-FFF2-40B4-BE49-F238E27FC236}">
                  <a16:creationId xmlns:a16="http://schemas.microsoft.com/office/drawing/2014/main" id="{6E40EC9B-4D94-C14A-1268-5ACE84B07A95}"/>
                </a:ext>
              </a:extLst>
            </p:cNvPr>
            <p:cNvSpPr>
              <a:spLocks noChangeArrowheads="1"/>
            </p:cNvSpPr>
            <p:nvPr/>
          </p:nvSpPr>
          <p:spPr bwMode="auto">
            <a:xfrm>
              <a:off x="12983" y="6423"/>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87" name="Rectangle 411">
              <a:extLst>
                <a:ext uri="{FF2B5EF4-FFF2-40B4-BE49-F238E27FC236}">
                  <a16:creationId xmlns:a16="http://schemas.microsoft.com/office/drawing/2014/main" id="{895ACD83-FFA2-3AD7-65A7-D04E75DEC4CA}"/>
                </a:ext>
              </a:extLst>
            </p:cNvPr>
            <p:cNvSpPr>
              <a:spLocks noChangeArrowheads="1"/>
            </p:cNvSpPr>
            <p:nvPr/>
          </p:nvSpPr>
          <p:spPr bwMode="auto">
            <a:xfrm>
              <a:off x="12339" y="6407"/>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88" name="Rectangle 412" descr="Narrow horizontal">
              <a:extLst>
                <a:ext uri="{FF2B5EF4-FFF2-40B4-BE49-F238E27FC236}">
                  <a16:creationId xmlns:a16="http://schemas.microsoft.com/office/drawing/2014/main" id="{A9EFFC3F-E296-7814-5B72-7A0016178639}"/>
                </a:ext>
              </a:extLst>
            </p:cNvPr>
            <p:cNvSpPr>
              <a:spLocks noChangeArrowheads="1"/>
            </p:cNvSpPr>
            <p:nvPr/>
          </p:nvSpPr>
          <p:spPr bwMode="auto">
            <a:xfrm>
              <a:off x="12390" y="6748"/>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89" name="Rectangle 413" descr="Dark horizontal">
              <a:extLst>
                <a:ext uri="{FF2B5EF4-FFF2-40B4-BE49-F238E27FC236}">
                  <a16:creationId xmlns:a16="http://schemas.microsoft.com/office/drawing/2014/main" id="{7A0CE863-A0FB-3326-8D47-E3B1F7E78878}"/>
                </a:ext>
              </a:extLst>
            </p:cNvPr>
            <p:cNvSpPr>
              <a:spLocks noChangeArrowheads="1"/>
            </p:cNvSpPr>
            <p:nvPr/>
          </p:nvSpPr>
          <p:spPr bwMode="auto">
            <a:xfrm>
              <a:off x="12390" y="6669"/>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0" name="Rectangle 414" descr="Narrow horizontal">
              <a:extLst>
                <a:ext uri="{FF2B5EF4-FFF2-40B4-BE49-F238E27FC236}">
                  <a16:creationId xmlns:a16="http://schemas.microsoft.com/office/drawing/2014/main" id="{5036A293-2597-9471-379F-8D05E1B21079}"/>
                </a:ext>
              </a:extLst>
            </p:cNvPr>
            <p:cNvSpPr>
              <a:spLocks noChangeArrowheads="1"/>
            </p:cNvSpPr>
            <p:nvPr/>
          </p:nvSpPr>
          <p:spPr bwMode="auto">
            <a:xfrm>
              <a:off x="14073" y="6748"/>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1" name="Rectangle 415" descr="75%">
              <a:extLst>
                <a:ext uri="{FF2B5EF4-FFF2-40B4-BE49-F238E27FC236}">
                  <a16:creationId xmlns:a16="http://schemas.microsoft.com/office/drawing/2014/main" id="{CE85D5C3-ABE0-A4A6-BD76-E85D1D21A014}"/>
                </a:ext>
              </a:extLst>
            </p:cNvPr>
            <p:cNvSpPr>
              <a:spLocks noChangeArrowheads="1"/>
            </p:cNvSpPr>
            <p:nvPr/>
          </p:nvSpPr>
          <p:spPr bwMode="auto">
            <a:xfrm>
              <a:off x="12432" y="7662"/>
              <a:ext cx="840"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2" name="Rectangle 416" descr="Dark horizontal">
              <a:extLst>
                <a:ext uri="{FF2B5EF4-FFF2-40B4-BE49-F238E27FC236}">
                  <a16:creationId xmlns:a16="http://schemas.microsoft.com/office/drawing/2014/main" id="{5D6872D2-2C2D-8100-D5C7-2529B6483029}"/>
                </a:ext>
              </a:extLst>
            </p:cNvPr>
            <p:cNvSpPr>
              <a:spLocks noChangeArrowheads="1"/>
            </p:cNvSpPr>
            <p:nvPr/>
          </p:nvSpPr>
          <p:spPr bwMode="auto">
            <a:xfrm>
              <a:off x="14073" y="6669"/>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3" name="Rectangle 417" descr="Narrow horizontal">
              <a:extLst>
                <a:ext uri="{FF2B5EF4-FFF2-40B4-BE49-F238E27FC236}">
                  <a16:creationId xmlns:a16="http://schemas.microsoft.com/office/drawing/2014/main" id="{345E5611-D61D-C773-F5EC-568DB47B4161}"/>
                </a:ext>
              </a:extLst>
            </p:cNvPr>
            <p:cNvSpPr>
              <a:spLocks noChangeArrowheads="1"/>
            </p:cNvSpPr>
            <p:nvPr/>
          </p:nvSpPr>
          <p:spPr bwMode="auto">
            <a:xfrm>
              <a:off x="12876" y="8624"/>
              <a:ext cx="2218" cy="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4" name="Rectangle 418" descr="Narrow horizontal">
              <a:extLst>
                <a:ext uri="{FF2B5EF4-FFF2-40B4-BE49-F238E27FC236}">
                  <a16:creationId xmlns:a16="http://schemas.microsoft.com/office/drawing/2014/main" id="{C9A10B37-8A3C-CE38-9713-29308E755EDA}"/>
                </a:ext>
              </a:extLst>
            </p:cNvPr>
            <p:cNvSpPr>
              <a:spLocks noChangeArrowheads="1"/>
            </p:cNvSpPr>
            <p:nvPr/>
          </p:nvSpPr>
          <p:spPr bwMode="auto">
            <a:xfrm>
              <a:off x="12390" y="8922"/>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5" name="Rectangle 419" descr="Dark horizontal">
              <a:extLst>
                <a:ext uri="{FF2B5EF4-FFF2-40B4-BE49-F238E27FC236}">
                  <a16:creationId xmlns:a16="http://schemas.microsoft.com/office/drawing/2014/main" id="{1265C857-4918-2F1E-3AB0-42A50AC90400}"/>
                </a:ext>
              </a:extLst>
            </p:cNvPr>
            <p:cNvSpPr>
              <a:spLocks noChangeArrowheads="1"/>
            </p:cNvSpPr>
            <p:nvPr/>
          </p:nvSpPr>
          <p:spPr bwMode="auto">
            <a:xfrm>
              <a:off x="12390" y="884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6" name="Rectangle 420" descr="Narrow horizontal">
              <a:extLst>
                <a:ext uri="{FF2B5EF4-FFF2-40B4-BE49-F238E27FC236}">
                  <a16:creationId xmlns:a16="http://schemas.microsoft.com/office/drawing/2014/main" id="{6D03FC38-26FB-E50F-0F19-B4993ED00DAC}"/>
                </a:ext>
              </a:extLst>
            </p:cNvPr>
            <p:cNvSpPr>
              <a:spLocks noChangeArrowheads="1"/>
            </p:cNvSpPr>
            <p:nvPr/>
          </p:nvSpPr>
          <p:spPr bwMode="auto">
            <a:xfrm>
              <a:off x="14022" y="8922"/>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7" name="Rectangle 421" descr="Dark horizontal">
              <a:extLst>
                <a:ext uri="{FF2B5EF4-FFF2-40B4-BE49-F238E27FC236}">
                  <a16:creationId xmlns:a16="http://schemas.microsoft.com/office/drawing/2014/main" id="{3107EBA3-4D2D-8D36-FDC0-2CA012FC4419}"/>
                </a:ext>
              </a:extLst>
            </p:cNvPr>
            <p:cNvSpPr>
              <a:spLocks noChangeArrowheads="1"/>
            </p:cNvSpPr>
            <p:nvPr/>
          </p:nvSpPr>
          <p:spPr bwMode="auto">
            <a:xfrm>
              <a:off x="14022" y="8843"/>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8" name="Rectangle 423" descr="Narrow horizontal">
              <a:extLst>
                <a:ext uri="{FF2B5EF4-FFF2-40B4-BE49-F238E27FC236}">
                  <a16:creationId xmlns:a16="http://schemas.microsoft.com/office/drawing/2014/main" id="{50E5C0FD-0DE2-9DC7-F3DA-8DBFF8E2F58A}"/>
                </a:ext>
              </a:extLst>
            </p:cNvPr>
            <p:cNvSpPr>
              <a:spLocks noChangeArrowheads="1"/>
            </p:cNvSpPr>
            <p:nvPr/>
          </p:nvSpPr>
          <p:spPr bwMode="auto">
            <a:xfrm>
              <a:off x="14022" y="9167"/>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99" name="Rectangle 424">
              <a:extLst>
                <a:ext uri="{FF2B5EF4-FFF2-40B4-BE49-F238E27FC236}">
                  <a16:creationId xmlns:a16="http://schemas.microsoft.com/office/drawing/2014/main" id="{6C7694CF-5128-467E-6CEC-365928481463}"/>
                </a:ext>
              </a:extLst>
            </p:cNvPr>
            <p:cNvSpPr>
              <a:spLocks noChangeArrowheads="1"/>
            </p:cNvSpPr>
            <p:nvPr/>
          </p:nvSpPr>
          <p:spPr bwMode="auto">
            <a:xfrm>
              <a:off x="14379" y="9137"/>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nvGrpSpPr>
            <p:cNvPr id="1100" name="Group 425">
              <a:extLst>
                <a:ext uri="{FF2B5EF4-FFF2-40B4-BE49-F238E27FC236}">
                  <a16:creationId xmlns:a16="http://schemas.microsoft.com/office/drawing/2014/main" id="{88F61B37-CA37-066D-C146-3DC83FC1B012}"/>
                </a:ext>
              </a:extLst>
            </p:cNvPr>
            <p:cNvGrpSpPr>
              <a:grpSpLocks/>
            </p:cNvGrpSpPr>
            <p:nvPr/>
          </p:nvGrpSpPr>
          <p:grpSpPr bwMode="auto">
            <a:xfrm>
              <a:off x="14022" y="9361"/>
              <a:ext cx="1479" cy="123"/>
              <a:chOff x="1968" y="8928"/>
              <a:chExt cx="1392" cy="114"/>
            </a:xfrm>
          </p:grpSpPr>
          <p:sp>
            <p:nvSpPr>
              <p:cNvPr id="1108" name="Rectangle 426" descr="Narrow horizontal">
                <a:extLst>
                  <a:ext uri="{FF2B5EF4-FFF2-40B4-BE49-F238E27FC236}">
                    <a16:creationId xmlns:a16="http://schemas.microsoft.com/office/drawing/2014/main" id="{68A399FC-5BCE-A8C7-5F0B-00E2A077E4E7}"/>
                  </a:ext>
                </a:extLst>
              </p:cNvPr>
              <p:cNvSpPr>
                <a:spLocks noChangeArrowheads="1"/>
              </p:cNvSpPr>
              <p:nvPr/>
            </p:nvSpPr>
            <p:spPr bwMode="auto">
              <a:xfrm>
                <a:off x="1968" y="8928"/>
                <a:ext cx="1344" cy="114"/>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09" name="Rectangle 427">
                <a:extLst>
                  <a:ext uri="{FF2B5EF4-FFF2-40B4-BE49-F238E27FC236}">
                    <a16:creationId xmlns:a16="http://schemas.microsoft.com/office/drawing/2014/main" id="{918916A5-42F9-2954-2FCF-0FDF784E044D}"/>
                  </a:ext>
                </a:extLst>
              </p:cNvPr>
              <p:cNvSpPr>
                <a:spLocks noChangeArrowheads="1"/>
              </p:cNvSpPr>
              <p:nvPr/>
            </p:nvSpPr>
            <p:spPr bwMode="auto">
              <a:xfrm>
                <a:off x="2304" y="8928"/>
                <a:ext cx="1056" cy="4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sp>
          <p:nvSpPr>
            <p:cNvPr id="1101" name="Line 483">
              <a:extLst>
                <a:ext uri="{FF2B5EF4-FFF2-40B4-BE49-F238E27FC236}">
                  <a16:creationId xmlns:a16="http://schemas.microsoft.com/office/drawing/2014/main" id="{349813AC-CF6F-E727-D42D-2BE873E29871}"/>
                </a:ext>
              </a:extLst>
            </p:cNvPr>
            <p:cNvSpPr>
              <a:spLocks noChangeShapeType="1"/>
            </p:cNvSpPr>
            <p:nvPr/>
          </p:nvSpPr>
          <p:spPr bwMode="auto">
            <a:xfrm flipV="1">
              <a:off x="13314" y="7488"/>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295"/>
            </a:p>
          </p:txBody>
        </p:sp>
        <p:sp>
          <p:nvSpPr>
            <p:cNvPr id="1102" name="Rectangle 484" descr="75%">
              <a:extLst>
                <a:ext uri="{FF2B5EF4-FFF2-40B4-BE49-F238E27FC236}">
                  <a16:creationId xmlns:a16="http://schemas.microsoft.com/office/drawing/2014/main" id="{7D8F3C88-075B-2A78-6508-5411233239BB}"/>
                </a:ext>
              </a:extLst>
            </p:cNvPr>
            <p:cNvSpPr>
              <a:spLocks noChangeArrowheads="1"/>
            </p:cNvSpPr>
            <p:nvPr/>
          </p:nvSpPr>
          <p:spPr bwMode="auto">
            <a:xfrm>
              <a:off x="13578" y="7200"/>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03" name="Line 486">
              <a:extLst>
                <a:ext uri="{FF2B5EF4-FFF2-40B4-BE49-F238E27FC236}">
                  <a16:creationId xmlns:a16="http://schemas.microsoft.com/office/drawing/2014/main" id="{D2B28E25-EDEE-A305-9F2A-43707A2916F3}"/>
                </a:ext>
              </a:extLst>
            </p:cNvPr>
            <p:cNvSpPr>
              <a:spLocks noChangeShapeType="1"/>
            </p:cNvSpPr>
            <p:nvPr/>
          </p:nvSpPr>
          <p:spPr bwMode="auto">
            <a:xfrm>
              <a:off x="14400" y="7488"/>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295"/>
            </a:p>
          </p:txBody>
        </p:sp>
        <p:sp>
          <p:nvSpPr>
            <p:cNvPr id="1104" name="Rectangle 487" descr="75%">
              <a:extLst>
                <a:ext uri="{FF2B5EF4-FFF2-40B4-BE49-F238E27FC236}">
                  <a16:creationId xmlns:a16="http://schemas.microsoft.com/office/drawing/2014/main" id="{D2206D12-C34B-966E-B380-AC876C4D3B7E}"/>
                </a:ext>
              </a:extLst>
            </p:cNvPr>
            <p:cNvSpPr>
              <a:spLocks noChangeArrowheads="1"/>
            </p:cNvSpPr>
            <p:nvPr/>
          </p:nvSpPr>
          <p:spPr bwMode="auto">
            <a:xfrm>
              <a:off x="14640" y="7680"/>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05" name="Rectangle 488" descr="75%">
              <a:extLst>
                <a:ext uri="{FF2B5EF4-FFF2-40B4-BE49-F238E27FC236}">
                  <a16:creationId xmlns:a16="http://schemas.microsoft.com/office/drawing/2014/main" id="{829DBCAF-15FF-DEC3-3A3D-AD6FC492C2C2}"/>
                </a:ext>
              </a:extLst>
            </p:cNvPr>
            <p:cNvSpPr>
              <a:spLocks noChangeArrowheads="1"/>
            </p:cNvSpPr>
            <p:nvPr/>
          </p:nvSpPr>
          <p:spPr bwMode="auto">
            <a:xfrm>
              <a:off x="13578" y="8142"/>
              <a:ext cx="768" cy="450"/>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106" name="Line 489">
              <a:extLst>
                <a:ext uri="{FF2B5EF4-FFF2-40B4-BE49-F238E27FC236}">
                  <a16:creationId xmlns:a16="http://schemas.microsoft.com/office/drawing/2014/main" id="{3FA7922B-ADC6-FDE0-C829-A84A3F2F63A9}"/>
                </a:ext>
              </a:extLst>
            </p:cNvPr>
            <p:cNvSpPr>
              <a:spLocks noChangeShapeType="1"/>
            </p:cNvSpPr>
            <p:nvPr/>
          </p:nvSpPr>
          <p:spPr bwMode="auto">
            <a:xfrm flipH="1">
              <a:off x="14400" y="8142"/>
              <a:ext cx="210" cy="1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295"/>
            </a:p>
          </p:txBody>
        </p:sp>
        <p:sp>
          <p:nvSpPr>
            <p:cNvPr id="1107" name="Line 490">
              <a:extLst>
                <a:ext uri="{FF2B5EF4-FFF2-40B4-BE49-F238E27FC236}">
                  <a16:creationId xmlns:a16="http://schemas.microsoft.com/office/drawing/2014/main" id="{6BF2E5FA-9607-0196-82AC-E5039E2A84BA}"/>
                </a:ext>
              </a:extLst>
            </p:cNvPr>
            <p:cNvSpPr>
              <a:spLocks noChangeShapeType="1"/>
            </p:cNvSpPr>
            <p:nvPr/>
          </p:nvSpPr>
          <p:spPr bwMode="auto">
            <a:xfrm>
              <a:off x="13326" y="8142"/>
              <a:ext cx="210" cy="162"/>
            </a:xfrm>
            <a:prstGeom prst="line">
              <a:avLst/>
            </a:prstGeom>
            <a:noFill/>
            <a:ln w="57150">
              <a:solidFill>
                <a:srgbClr val="000066"/>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295"/>
            </a:p>
          </p:txBody>
        </p:sp>
      </p:grpSp>
      <p:grpSp>
        <p:nvGrpSpPr>
          <p:cNvPr id="1054" name="Group 535">
            <a:extLst>
              <a:ext uri="{FF2B5EF4-FFF2-40B4-BE49-F238E27FC236}">
                <a16:creationId xmlns:a16="http://schemas.microsoft.com/office/drawing/2014/main" id="{05B6FBA7-FDD8-6B10-BAB0-CB947ACF4167}"/>
              </a:ext>
            </a:extLst>
          </p:cNvPr>
          <p:cNvGrpSpPr>
            <a:grpSpLocks/>
          </p:cNvGrpSpPr>
          <p:nvPr/>
        </p:nvGrpSpPr>
        <p:grpSpPr bwMode="auto">
          <a:xfrm>
            <a:off x="13419561" y="18728687"/>
            <a:ext cx="4352374" cy="4331335"/>
            <a:chOff x="12288" y="12420"/>
            <a:chExt cx="3264" cy="3468"/>
          </a:xfrm>
        </p:grpSpPr>
        <p:sp>
          <p:nvSpPr>
            <p:cNvPr id="1056" name="Rectangle 493">
              <a:extLst>
                <a:ext uri="{FF2B5EF4-FFF2-40B4-BE49-F238E27FC236}">
                  <a16:creationId xmlns:a16="http://schemas.microsoft.com/office/drawing/2014/main" id="{8AE4B5EA-DF76-1FF2-E01C-D34B4E65B87C}"/>
                </a:ext>
              </a:extLst>
            </p:cNvPr>
            <p:cNvSpPr>
              <a:spLocks noChangeArrowheads="1"/>
            </p:cNvSpPr>
            <p:nvPr/>
          </p:nvSpPr>
          <p:spPr bwMode="auto">
            <a:xfrm>
              <a:off x="12288" y="12420"/>
              <a:ext cx="3264" cy="34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1287" tIns="30644" rIns="61287" bIns="30644" anchor="ctr"/>
            <a:lstStyle>
              <a:lvl1pPr defTabSz="838200">
                <a:defRPr sz="4000" b="1">
                  <a:solidFill>
                    <a:srgbClr val="003399"/>
                  </a:solidFill>
                  <a:latin typeface="Arial" panose="020B0604020202020204" pitchFamily="34" charset="0"/>
                </a:defRPr>
              </a:lvl1pPr>
              <a:lvl2pPr marL="742950" indent="-285750" defTabSz="838200">
                <a:defRPr sz="4000" b="1">
                  <a:solidFill>
                    <a:srgbClr val="003399"/>
                  </a:solidFill>
                  <a:latin typeface="Arial" panose="020B0604020202020204" pitchFamily="34" charset="0"/>
                </a:defRPr>
              </a:lvl2pPr>
              <a:lvl3pPr marL="1143000" indent="-228600" defTabSz="838200">
                <a:defRPr sz="4000" b="1">
                  <a:solidFill>
                    <a:srgbClr val="003399"/>
                  </a:solidFill>
                  <a:latin typeface="Arial" panose="020B0604020202020204" pitchFamily="34" charset="0"/>
                </a:defRPr>
              </a:lvl3pPr>
              <a:lvl4pPr marL="1600200" indent="-228600" defTabSz="838200">
                <a:defRPr sz="4000" b="1">
                  <a:solidFill>
                    <a:srgbClr val="003399"/>
                  </a:solidFill>
                  <a:latin typeface="Arial" panose="020B0604020202020204" pitchFamily="34" charset="0"/>
                </a:defRPr>
              </a:lvl4pPr>
              <a:lvl5pPr marL="2057400" indent="-228600" defTabSz="838200">
                <a:defRPr sz="4000" b="1">
                  <a:solidFill>
                    <a:srgbClr val="003399"/>
                  </a:solidFill>
                  <a:latin typeface="Arial" panose="020B0604020202020204" pitchFamily="34" charset="0"/>
                </a:defRPr>
              </a:lvl5pPr>
              <a:lvl6pPr marL="2514600" indent="-228600" defTabSz="83820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83820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83820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838200" eaLnBrk="0" fontAlgn="base" hangingPunct="0">
                <a:spcBef>
                  <a:spcPct val="0"/>
                </a:spcBef>
                <a:spcAft>
                  <a:spcPct val="0"/>
                </a:spcAft>
                <a:defRPr sz="4000" b="1">
                  <a:solidFill>
                    <a:srgbClr val="003399"/>
                  </a:solidFill>
                  <a:latin typeface="Arial" panose="020B0604020202020204" pitchFamily="34" charset="0"/>
                </a:defRPr>
              </a:lvl9pPr>
            </a:lstStyle>
            <a:p>
              <a:pPr algn="ctr"/>
              <a:endParaRPr lang="en-US" altLang="en-US" sz="4826">
                <a:latin typeface="Calibri" panose="020F0502020204030204" pitchFamily="34" charset="0"/>
                <a:cs typeface="Calibri" panose="020F0502020204030204" pitchFamily="34" charset="0"/>
              </a:endParaRPr>
            </a:p>
          </p:txBody>
        </p:sp>
        <p:sp>
          <p:nvSpPr>
            <p:cNvPr id="1057" name="Rectangle 494" descr="Dark horizontal">
              <a:extLst>
                <a:ext uri="{FF2B5EF4-FFF2-40B4-BE49-F238E27FC236}">
                  <a16:creationId xmlns:a16="http://schemas.microsoft.com/office/drawing/2014/main" id="{BAAABAE8-8DD9-F60D-5546-B107464C0740}"/>
                </a:ext>
              </a:extLst>
            </p:cNvPr>
            <p:cNvSpPr>
              <a:spLocks noChangeArrowheads="1"/>
            </p:cNvSpPr>
            <p:nvPr/>
          </p:nvSpPr>
          <p:spPr bwMode="auto">
            <a:xfrm>
              <a:off x="12543" y="12511"/>
              <a:ext cx="2703" cy="155"/>
            </a:xfrm>
            <a:prstGeom prst="rect">
              <a:avLst/>
            </a:prstGeom>
            <a:pattFill prst="dk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pic>
          <p:nvPicPr>
            <p:cNvPr id="1058" name="Picture 495" descr="NvyShad">
              <a:extLst>
                <a:ext uri="{FF2B5EF4-FFF2-40B4-BE49-F238E27FC236}">
                  <a16:creationId xmlns:a16="http://schemas.microsoft.com/office/drawing/2014/main" id="{D4E632C4-1934-5A4E-979E-8DE59205F4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04" y="12705"/>
              <a:ext cx="529" cy="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9" name="Rectangle 496" descr="Narrow horizontal">
              <a:extLst>
                <a:ext uri="{FF2B5EF4-FFF2-40B4-BE49-F238E27FC236}">
                  <a16:creationId xmlns:a16="http://schemas.microsoft.com/office/drawing/2014/main" id="{AE5CD4C4-73F6-4C64-3FD9-A5FA6D941CCB}"/>
                </a:ext>
              </a:extLst>
            </p:cNvPr>
            <p:cNvSpPr>
              <a:spLocks noChangeArrowheads="1"/>
            </p:cNvSpPr>
            <p:nvPr/>
          </p:nvSpPr>
          <p:spPr bwMode="auto">
            <a:xfrm>
              <a:off x="12983" y="12795"/>
              <a:ext cx="1810" cy="110"/>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0" name="Rectangle 497">
              <a:extLst>
                <a:ext uri="{FF2B5EF4-FFF2-40B4-BE49-F238E27FC236}">
                  <a16:creationId xmlns:a16="http://schemas.microsoft.com/office/drawing/2014/main" id="{40BC5137-C9DE-894D-8473-0EC05E4E707A}"/>
                </a:ext>
              </a:extLst>
            </p:cNvPr>
            <p:cNvSpPr>
              <a:spLocks noChangeArrowheads="1"/>
            </p:cNvSpPr>
            <p:nvPr/>
          </p:nvSpPr>
          <p:spPr bwMode="auto">
            <a:xfrm>
              <a:off x="12339" y="12779"/>
              <a:ext cx="202" cy="155"/>
            </a:xfrm>
            <a:prstGeom prst="rect">
              <a:avLst/>
            </a:prstGeom>
            <a:solidFill>
              <a:srgbClr val="00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1" name="Rectangle 498" descr="Narrow horizontal">
              <a:extLst>
                <a:ext uri="{FF2B5EF4-FFF2-40B4-BE49-F238E27FC236}">
                  <a16:creationId xmlns:a16="http://schemas.microsoft.com/office/drawing/2014/main" id="{50B70257-F3D0-31AD-A9B0-8EBEE642BC79}"/>
                </a:ext>
              </a:extLst>
            </p:cNvPr>
            <p:cNvSpPr>
              <a:spLocks noChangeArrowheads="1"/>
            </p:cNvSpPr>
            <p:nvPr/>
          </p:nvSpPr>
          <p:spPr bwMode="auto">
            <a:xfrm>
              <a:off x="12390" y="13120"/>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2" name="Rectangle 499" descr="Dark horizontal">
              <a:extLst>
                <a:ext uri="{FF2B5EF4-FFF2-40B4-BE49-F238E27FC236}">
                  <a16:creationId xmlns:a16="http://schemas.microsoft.com/office/drawing/2014/main" id="{05A5A63A-DD6C-02A1-8B00-9B3D54F68F5A}"/>
                </a:ext>
              </a:extLst>
            </p:cNvPr>
            <p:cNvSpPr>
              <a:spLocks noChangeArrowheads="1"/>
            </p:cNvSpPr>
            <p:nvPr/>
          </p:nvSpPr>
          <p:spPr bwMode="auto">
            <a:xfrm>
              <a:off x="12390" y="13041"/>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3" name="Rectangle 500" descr="Narrow horizontal">
              <a:extLst>
                <a:ext uri="{FF2B5EF4-FFF2-40B4-BE49-F238E27FC236}">
                  <a16:creationId xmlns:a16="http://schemas.microsoft.com/office/drawing/2014/main" id="{4770D342-A349-F5E6-BEA7-8157FF3A93F6}"/>
                </a:ext>
              </a:extLst>
            </p:cNvPr>
            <p:cNvSpPr>
              <a:spLocks noChangeArrowheads="1"/>
            </p:cNvSpPr>
            <p:nvPr/>
          </p:nvSpPr>
          <p:spPr bwMode="auto">
            <a:xfrm>
              <a:off x="14073" y="13120"/>
              <a:ext cx="1428" cy="336"/>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4" name="Rectangle 502" descr="Dark horizontal">
              <a:extLst>
                <a:ext uri="{FF2B5EF4-FFF2-40B4-BE49-F238E27FC236}">
                  <a16:creationId xmlns:a16="http://schemas.microsoft.com/office/drawing/2014/main" id="{C7D727DC-ECF5-B5B6-0394-1134AC949C95}"/>
                </a:ext>
              </a:extLst>
            </p:cNvPr>
            <p:cNvSpPr>
              <a:spLocks noChangeArrowheads="1"/>
            </p:cNvSpPr>
            <p:nvPr/>
          </p:nvSpPr>
          <p:spPr bwMode="auto">
            <a:xfrm>
              <a:off x="14073" y="13041"/>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5" name="Rectangle 503" descr="Narrow horizontal">
              <a:extLst>
                <a:ext uri="{FF2B5EF4-FFF2-40B4-BE49-F238E27FC236}">
                  <a16:creationId xmlns:a16="http://schemas.microsoft.com/office/drawing/2014/main" id="{36B36D72-6202-A25F-BC2C-A985CF138DDA}"/>
                </a:ext>
              </a:extLst>
            </p:cNvPr>
            <p:cNvSpPr>
              <a:spLocks noChangeArrowheads="1"/>
            </p:cNvSpPr>
            <p:nvPr/>
          </p:nvSpPr>
          <p:spPr bwMode="auto">
            <a:xfrm>
              <a:off x="12876" y="14996"/>
              <a:ext cx="2218" cy="47"/>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6" name="Rectangle 504" descr="Narrow horizontal">
              <a:extLst>
                <a:ext uri="{FF2B5EF4-FFF2-40B4-BE49-F238E27FC236}">
                  <a16:creationId xmlns:a16="http://schemas.microsoft.com/office/drawing/2014/main" id="{DC89888A-5E8F-EF6E-81A3-001EC7DF8D63}"/>
                </a:ext>
              </a:extLst>
            </p:cNvPr>
            <p:cNvSpPr>
              <a:spLocks noChangeArrowheads="1"/>
            </p:cNvSpPr>
            <p:nvPr/>
          </p:nvSpPr>
          <p:spPr bwMode="auto">
            <a:xfrm>
              <a:off x="12390" y="15294"/>
              <a:ext cx="1428" cy="559"/>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7" name="Rectangle 505" descr="Dark horizontal">
              <a:extLst>
                <a:ext uri="{FF2B5EF4-FFF2-40B4-BE49-F238E27FC236}">
                  <a16:creationId xmlns:a16="http://schemas.microsoft.com/office/drawing/2014/main" id="{051DCE2B-DBE9-53EC-A213-DB4CC48D61BC}"/>
                </a:ext>
              </a:extLst>
            </p:cNvPr>
            <p:cNvSpPr>
              <a:spLocks noChangeArrowheads="1"/>
            </p:cNvSpPr>
            <p:nvPr/>
          </p:nvSpPr>
          <p:spPr bwMode="auto">
            <a:xfrm>
              <a:off x="12390" y="15215"/>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8" name="Rectangle 506" descr="Narrow horizontal">
              <a:extLst>
                <a:ext uri="{FF2B5EF4-FFF2-40B4-BE49-F238E27FC236}">
                  <a16:creationId xmlns:a16="http://schemas.microsoft.com/office/drawing/2014/main" id="{B417A9D7-7616-3C1D-B5E9-4D11CD4B760D}"/>
                </a:ext>
              </a:extLst>
            </p:cNvPr>
            <p:cNvSpPr>
              <a:spLocks noChangeArrowheads="1"/>
            </p:cNvSpPr>
            <p:nvPr/>
          </p:nvSpPr>
          <p:spPr bwMode="auto">
            <a:xfrm>
              <a:off x="14022" y="15294"/>
              <a:ext cx="1428" cy="181"/>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69" name="Rectangle 507" descr="Dark horizontal">
              <a:extLst>
                <a:ext uri="{FF2B5EF4-FFF2-40B4-BE49-F238E27FC236}">
                  <a16:creationId xmlns:a16="http://schemas.microsoft.com/office/drawing/2014/main" id="{4A78CD32-75BF-2E84-B053-5377D1EC13C3}"/>
                </a:ext>
              </a:extLst>
            </p:cNvPr>
            <p:cNvSpPr>
              <a:spLocks noChangeArrowheads="1"/>
            </p:cNvSpPr>
            <p:nvPr/>
          </p:nvSpPr>
          <p:spPr bwMode="auto">
            <a:xfrm>
              <a:off x="14022" y="15215"/>
              <a:ext cx="561" cy="52"/>
            </a:xfrm>
            <a:prstGeom prst="rect">
              <a:avLst/>
            </a:prstGeom>
            <a:pattFill prst="dkHorz">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70" name="Rectangle 509" descr="Narrow horizontal">
              <a:extLst>
                <a:ext uri="{FF2B5EF4-FFF2-40B4-BE49-F238E27FC236}">
                  <a16:creationId xmlns:a16="http://schemas.microsoft.com/office/drawing/2014/main" id="{F07D9898-D2D1-DFEC-B8FC-68A7365569B2}"/>
                </a:ext>
              </a:extLst>
            </p:cNvPr>
            <p:cNvSpPr>
              <a:spLocks noChangeArrowheads="1"/>
            </p:cNvSpPr>
            <p:nvPr/>
          </p:nvSpPr>
          <p:spPr bwMode="auto">
            <a:xfrm>
              <a:off x="14022" y="15539"/>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71" name="Rectangle 510">
              <a:extLst>
                <a:ext uri="{FF2B5EF4-FFF2-40B4-BE49-F238E27FC236}">
                  <a16:creationId xmlns:a16="http://schemas.microsoft.com/office/drawing/2014/main" id="{AAEA03CE-2B6C-471C-3155-C334348DDE65}"/>
                </a:ext>
              </a:extLst>
            </p:cNvPr>
            <p:cNvSpPr>
              <a:spLocks noChangeArrowheads="1"/>
            </p:cNvSpPr>
            <p:nvPr/>
          </p:nvSpPr>
          <p:spPr bwMode="auto">
            <a:xfrm>
              <a:off x="14379" y="15509"/>
              <a:ext cx="1122" cy="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72" name="Rectangle 512" descr="Narrow horizontal">
              <a:extLst>
                <a:ext uri="{FF2B5EF4-FFF2-40B4-BE49-F238E27FC236}">
                  <a16:creationId xmlns:a16="http://schemas.microsoft.com/office/drawing/2014/main" id="{144C18EF-E07D-F67F-16EB-DEBD658B3F17}"/>
                </a:ext>
              </a:extLst>
            </p:cNvPr>
            <p:cNvSpPr>
              <a:spLocks noChangeArrowheads="1"/>
            </p:cNvSpPr>
            <p:nvPr/>
          </p:nvSpPr>
          <p:spPr bwMode="auto">
            <a:xfrm>
              <a:off x="14022" y="15733"/>
              <a:ext cx="1428" cy="123"/>
            </a:xfrm>
            <a:prstGeom prst="rect">
              <a:avLst/>
            </a:prstGeom>
            <a:pattFill prst="narHorz">
              <a:fgClr>
                <a:srgbClr val="003399"/>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73" name="Rectangle 513">
              <a:extLst>
                <a:ext uri="{FF2B5EF4-FFF2-40B4-BE49-F238E27FC236}">
                  <a16:creationId xmlns:a16="http://schemas.microsoft.com/office/drawing/2014/main" id="{C6FDEF8F-2E63-5C7D-6242-0E2103503E06}"/>
                </a:ext>
              </a:extLst>
            </p:cNvPr>
            <p:cNvSpPr>
              <a:spLocks noChangeArrowheads="1"/>
            </p:cNvSpPr>
            <p:nvPr/>
          </p:nvSpPr>
          <p:spPr bwMode="auto">
            <a:xfrm>
              <a:off x="14379" y="15701"/>
              <a:ext cx="1122" cy="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74" name="Line 525">
              <a:extLst>
                <a:ext uri="{FF2B5EF4-FFF2-40B4-BE49-F238E27FC236}">
                  <a16:creationId xmlns:a16="http://schemas.microsoft.com/office/drawing/2014/main" id="{10BF0504-7C22-1432-BEB9-6F5049FB2CE0}"/>
                </a:ext>
              </a:extLst>
            </p:cNvPr>
            <p:cNvSpPr>
              <a:spLocks noChangeShapeType="1"/>
            </p:cNvSpPr>
            <p:nvPr/>
          </p:nvSpPr>
          <p:spPr bwMode="auto">
            <a:xfrm flipV="1">
              <a:off x="12960" y="14592"/>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295"/>
            </a:p>
          </p:txBody>
        </p:sp>
        <p:sp>
          <p:nvSpPr>
            <p:cNvPr id="1075" name="Line 526">
              <a:extLst>
                <a:ext uri="{FF2B5EF4-FFF2-40B4-BE49-F238E27FC236}">
                  <a16:creationId xmlns:a16="http://schemas.microsoft.com/office/drawing/2014/main" id="{A17D62B3-1902-677B-900A-86DCE3C3BAF3}"/>
                </a:ext>
              </a:extLst>
            </p:cNvPr>
            <p:cNvSpPr>
              <a:spLocks noChangeShapeType="1"/>
            </p:cNvSpPr>
            <p:nvPr/>
          </p:nvSpPr>
          <p:spPr bwMode="auto">
            <a:xfrm flipV="1">
              <a:off x="14592" y="13680"/>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295"/>
            </a:p>
          </p:txBody>
        </p:sp>
        <p:sp>
          <p:nvSpPr>
            <p:cNvPr id="1076" name="Line 527">
              <a:extLst>
                <a:ext uri="{FF2B5EF4-FFF2-40B4-BE49-F238E27FC236}">
                  <a16:creationId xmlns:a16="http://schemas.microsoft.com/office/drawing/2014/main" id="{B27A3AB6-A67C-368B-C4AC-2CF8467A2D27}"/>
                </a:ext>
              </a:extLst>
            </p:cNvPr>
            <p:cNvSpPr>
              <a:spLocks noChangeShapeType="1"/>
            </p:cNvSpPr>
            <p:nvPr/>
          </p:nvSpPr>
          <p:spPr bwMode="auto">
            <a:xfrm flipH="1" flipV="1">
              <a:off x="12960" y="13680"/>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295"/>
            </a:p>
          </p:txBody>
        </p:sp>
        <p:sp>
          <p:nvSpPr>
            <p:cNvPr id="1077" name="Line 528">
              <a:extLst>
                <a:ext uri="{FF2B5EF4-FFF2-40B4-BE49-F238E27FC236}">
                  <a16:creationId xmlns:a16="http://schemas.microsoft.com/office/drawing/2014/main" id="{8F3EACE0-572D-B226-BDD0-F59F02694F21}"/>
                </a:ext>
              </a:extLst>
            </p:cNvPr>
            <p:cNvSpPr>
              <a:spLocks noChangeShapeType="1"/>
            </p:cNvSpPr>
            <p:nvPr/>
          </p:nvSpPr>
          <p:spPr bwMode="auto">
            <a:xfrm flipH="1" flipV="1">
              <a:off x="14592" y="14592"/>
              <a:ext cx="336" cy="24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295"/>
            </a:p>
          </p:txBody>
        </p:sp>
        <p:sp>
          <p:nvSpPr>
            <p:cNvPr id="1078" name="Rectangle 501" descr="75%">
              <a:extLst>
                <a:ext uri="{FF2B5EF4-FFF2-40B4-BE49-F238E27FC236}">
                  <a16:creationId xmlns:a16="http://schemas.microsoft.com/office/drawing/2014/main" id="{6126DF2E-FC67-5041-89E5-D240E8811D57}"/>
                </a:ext>
              </a:extLst>
            </p:cNvPr>
            <p:cNvSpPr>
              <a:spLocks noChangeArrowheads="1"/>
            </p:cNvSpPr>
            <p:nvPr/>
          </p:nvSpPr>
          <p:spPr bwMode="auto">
            <a:xfrm>
              <a:off x="12384" y="13536"/>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79" name="Rectangle 521" descr="75%">
              <a:extLst>
                <a:ext uri="{FF2B5EF4-FFF2-40B4-BE49-F238E27FC236}">
                  <a16:creationId xmlns:a16="http://schemas.microsoft.com/office/drawing/2014/main" id="{CF871BDD-0B4F-2C7E-6CE4-57207588BDAB}"/>
                </a:ext>
              </a:extLst>
            </p:cNvPr>
            <p:cNvSpPr>
              <a:spLocks noChangeArrowheads="1"/>
            </p:cNvSpPr>
            <p:nvPr/>
          </p:nvSpPr>
          <p:spPr bwMode="auto">
            <a:xfrm>
              <a:off x="14832" y="13536"/>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80" name="Rectangle 522" descr="75%">
              <a:extLst>
                <a:ext uri="{FF2B5EF4-FFF2-40B4-BE49-F238E27FC236}">
                  <a16:creationId xmlns:a16="http://schemas.microsoft.com/office/drawing/2014/main" id="{ECAD8B0F-EFE1-6747-E7A0-456097DBCEAC}"/>
                </a:ext>
              </a:extLst>
            </p:cNvPr>
            <p:cNvSpPr>
              <a:spLocks noChangeArrowheads="1"/>
            </p:cNvSpPr>
            <p:nvPr/>
          </p:nvSpPr>
          <p:spPr bwMode="auto">
            <a:xfrm>
              <a:off x="12384" y="14694"/>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81" name="Rectangle 523" descr="75%">
              <a:extLst>
                <a:ext uri="{FF2B5EF4-FFF2-40B4-BE49-F238E27FC236}">
                  <a16:creationId xmlns:a16="http://schemas.microsoft.com/office/drawing/2014/main" id="{091A1E99-1989-E019-6E34-0AD3EAEFCB3D}"/>
                </a:ext>
              </a:extLst>
            </p:cNvPr>
            <p:cNvSpPr>
              <a:spLocks noChangeArrowheads="1"/>
            </p:cNvSpPr>
            <p:nvPr/>
          </p:nvSpPr>
          <p:spPr bwMode="auto">
            <a:xfrm>
              <a:off x="14832" y="14694"/>
              <a:ext cx="660" cy="282"/>
            </a:xfrm>
            <a:prstGeom prst="rect">
              <a:avLst/>
            </a:prstGeom>
            <a:pattFill prst="pct75">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sp>
          <p:nvSpPr>
            <p:cNvPr id="1082" name="Rectangle 524" descr="80%">
              <a:extLst>
                <a:ext uri="{FF2B5EF4-FFF2-40B4-BE49-F238E27FC236}">
                  <a16:creationId xmlns:a16="http://schemas.microsoft.com/office/drawing/2014/main" id="{C82F53B0-C2BD-9B2A-9000-DD26E7D8FCC2}"/>
                </a:ext>
              </a:extLst>
            </p:cNvPr>
            <p:cNvSpPr>
              <a:spLocks noChangeArrowheads="1"/>
            </p:cNvSpPr>
            <p:nvPr/>
          </p:nvSpPr>
          <p:spPr bwMode="auto">
            <a:xfrm>
              <a:off x="13104" y="13776"/>
              <a:ext cx="1680" cy="960"/>
            </a:xfrm>
            <a:prstGeom prst="rect">
              <a:avLst/>
            </a:prstGeom>
            <a:pattFill prst="pct80">
              <a:fgClr>
                <a:srgbClr val="000066"/>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rgbClr val="003399"/>
                  </a:solidFill>
                  <a:latin typeface="Arial" panose="020B0604020202020204" pitchFamily="34" charset="0"/>
                </a:defRPr>
              </a:lvl1pPr>
              <a:lvl2pPr marL="742950" indent="-285750">
                <a:defRPr sz="4000" b="1">
                  <a:solidFill>
                    <a:srgbClr val="003399"/>
                  </a:solidFill>
                  <a:latin typeface="Arial" panose="020B0604020202020204" pitchFamily="34" charset="0"/>
                </a:defRPr>
              </a:lvl2pPr>
              <a:lvl3pPr marL="1143000" indent="-228600">
                <a:defRPr sz="4000" b="1">
                  <a:solidFill>
                    <a:srgbClr val="003399"/>
                  </a:solidFill>
                  <a:latin typeface="Arial" panose="020B0604020202020204" pitchFamily="34" charset="0"/>
                </a:defRPr>
              </a:lvl3pPr>
              <a:lvl4pPr marL="1600200" indent="-228600">
                <a:defRPr sz="4000" b="1">
                  <a:solidFill>
                    <a:srgbClr val="003399"/>
                  </a:solidFill>
                  <a:latin typeface="Arial" panose="020B0604020202020204" pitchFamily="34" charset="0"/>
                </a:defRPr>
              </a:lvl4pPr>
              <a:lvl5pPr marL="2057400" indent="-228600">
                <a:defRPr sz="4000" b="1">
                  <a:solidFill>
                    <a:srgbClr val="003399"/>
                  </a:solidFill>
                  <a:latin typeface="Arial" panose="020B0604020202020204" pitchFamily="34" charset="0"/>
                </a:defRPr>
              </a:lvl5pPr>
              <a:lvl6pPr marL="2514600" indent="-228600" eaLnBrk="0" fontAlgn="base" hangingPunct="0">
                <a:spcBef>
                  <a:spcPct val="0"/>
                </a:spcBef>
                <a:spcAft>
                  <a:spcPct val="0"/>
                </a:spcAft>
                <a:defRPr sz="4000" b="1">
                  <a:solidFill>
                    <a:srgbClr val="003399"/>
                  </a:solidFill>
                  <a:latin typeface="Arial" panose="020B0604020202020204" pitchFamily="34" charset="0"/>
                </a:defRPr>
              </a:lvl6pPr>
              <a:lvl7pPr marL="2971800" indent="-228600" eaLnBrk="0" fontAlgn="base" hangingPunct="0">
                <a:spcBef>
                  <a:spcPct val="0"/>
                </a:spcBef>
                <a:spcAft>
                  <a:spcPct val="0"/>
                </a:spcAft>
                <a:defRPr sz="4000" b="1">
                  <a:solidFill>
                    <a:srgbClr val="003399"/>
                  </a:solidFill>
                  <a:latin typeface="Arial" panose="020B0604020202020204" pitchFamily="34" charset="0"/>
                </a:defRPr>
              </a:lvl7pPr>
              <a:lvl8pPr marL="3429000" indent="-228600" eaLnBrk="0" fontAlgn="base" hangingPunct="0">
                <a:spcBef>
                  <a:spcPct val="0"/>
                </a:spcBef>
                <a:spcAft>
                  <a:spcPct val="0"/>
                </a:spcAft>
                <a:defRPr sz="4000" b="1">
                  <a:solidFill>
                    <a:srgbClr val="003399"/>
                  </a:solidFill>
                  <a:latin typeface="Arial" panose="020B0604020202020204" pitchFamily="34" charset="0"/>
                </a:defRPr>
              </a:lvl8pPr>
              <a:lvl9pPr marL="3886200" indent="-228600" eaLnBrk="0" fontAlgn="base" hangingPunct="0">
                <a:spcBef>
                  <a:spcPct val="0"/>
                </a:spcBef>
                <a:spcAft>
                  <a:spcPct val="0"/>
                </a:spcAft>
                <a:defRPr sz="4000" b="1">
                  <a:solidFill>
                    <a:srgbClr val="003399"/>
                  </a:solidFill>
                  <a:latin typeface="Arial" panose="020B0604020202020204" pitchFamily="34" charset="0"/>
                </a:defRPr>
              </a:lvl9pPr>
            </a:lstStyle>
            <a:p>
              <a:endParaRPr lang="en-US" altLang="en-US" sz="2925">
                <a:latin typeface="Calibri" panose="020F0502020204030204" pitchFamily="34" charset="0"/>
                <a:cs typeface="Calibri" panose="020F0502020204030204" pitchFamily="34" charset="0"/>
              </a:endParaRPr>
            </a:p>
          </p:txBody>
        </p:sp>
      </p:grpSp>
      <p:grpSp>
        <p:nvGrpSpPr>
          <p:cNvPr id="15" name="Group 14">
            <a:extLst>
              <a:ext uri="{FF2B5EF4-FFF2-40B4-BE49-F238E27FC236}">
                <a16:creationId xmlns:a16="http://schemas.microsoft.com/office/drawing/2014/main" id="{729A2C43-74A2-E8E6-320C-4D3A6E0BDFCB}"/>
              </a:ext>
            </a:extLst>
          </p:cNvPr>
          <p:cNvGrpSpPr/>
          <p:nvPr/>
        </p:nvGrpSpPr>
        <p:grpSpPr>
          <a:xfrm>
            <a:off x="17751302" y="2138665"/>
            <a:ext cx="3520525" cy="1473545"/>
            <a:chOff x="17751302" y="2138665"/>
            <a:chExt cx="3520525" cy="1473545"/>
          </a:xfrm>
        </p:grpSpPr>
        <p:sp>
          <p:nvSpPr>
            <p:cNvPr id="12" name="Rectangle 11">
              <a:extLst>
                <a:ext uri="{FF2B5EF4-FFF2-40B4-BE49-F238E27FC236}">
                  <a16:creationId xmlns:a16="http://schemas.microsoft.com/office/drawing/2014/main" id="{5E0AD891-C23D-4CCB-6A15-C87112BB11FA}"/>
                </a:ext>
              </a:extLst>
            </p:cNvPr>
            <p:cNvSpPr/>
            <p:nvPr/>
          </p:nvSpPr>
          <p:spPr bwMode="auto">
            <a:xfrm>
              <a:off x="17771940" y="2138665"/>
              <a:ext cx="3499887" cy="1473545"/>
            </a:xfrm>
            <a:prstGeom prst="rect">
              <a:avLst/>
            </a:prstGeom>
            <a:no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0805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rgbClr val="000066"/>
                </a:solidFill>
                <a:effectLst/>
                <a:latin typeface="Arial" pitchFamily="34" charset="0"/>
              </a:endParaRPr>
            </a:p>
          </p:txBody>
        </p:sp>
        <p:sp>
          <p:nvSpPr>
            <p:cNvPr id="13" name="Text Box 226">
              <a:extLst>
                <a:ext uri="{FF2B5EF4-FFF2-40B4-BE49-F238E27FC236}">
                  <a16:creationId xmlns:a16="http://schemas.microsoft.com/office/drawing/2014/main" id="{29DB2D70-101A-E64E-9307-89162233DBF5}"/>
                </a:ext>
              </a:extLst>
            </p:cNvPr>
            <p:cNvSpPr txBox="1">
              <a:spLocks noChangeArrowheads="1"/>
            </p:cNvSpPr>
            <p:nvPr/>
          </p:nvSpPr>
          <p:spPr bwMode="auto">
            <a:xfrm>
              <a:off x="17751302" y="2574420"/>
              <a:ext cx="3499886" cy="8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30644" rIns="182880" bIns="30644">
              <a:spAutoFit/>
            </a:bodyPr>
            <a:lstStyle>
              <a:lvl1pPr defTabSz="908050">
                <a:defRPr sz="4000" b="1">
                  <a:solidFill>
                    <a:srgbClr val="003399"/>
                  </a:solidFill>
                  <a:latin typeface="Arial" panose="020B0604020202020204" pitchFamily="34" charset="0"/>
                </a:defRPr>
              </a:lvl1pPr>
              <a:lvl2pPr marL="742950" indent="-285750" defTabSz="908050">
                <a:defRPr sz="4000" b="1">
                  <a:solidFill>
                    <a:srgbClr val="003399"/>
                  </a:solidFill>
                  <a:latin typeface="Arial" panose="020B0604020202020204" pitchFamily="34" charset="0"/>
                </a:defRPr>
              </a:lvl2pPr>
              <a:lvl3pPr marL="1143000" indent="-228600" defTabSz="908050">
                <a:defRPr sz="4000" b="1">
                  <a:solidFill>
                    <a:srgbClr val="003399"/>
                  </a:solidFill>
                  <a:latin typeface="Arial" panose="020B0604020202020204" pitchFamily="34" charset="0"/>
                </a:defRPr>
              </a:lvl3pPr>
              <a:lvl4pPr marL="1600200" indent="-228600" defTabSz="908050">
                <a:defRPr sz="4000" b="1">
                  <a:solidFill>
                    <a:srgbClr val="003399"/>
                  </a:solidFill>
                  <a:latin typeface="Arial" panose="020B0604020202020204" pitchFamily="34" charset="0"/>
                </a:defRPr>
              </a:lvl4pPr>
              <a:lvl5pPr marL="2057400" indent="-228600" defTabSz="908050">
                <a:defRPr sz="4000" b="1">
                  <a:solidFill>
                    <a:srgbClr val="003399"/>
                  </a:solidFill>
                  <a:latin typeface="Arial" panose="020B0604020202020204" pitchFamily="34" charset="0"/>
                </a:defRPr>
              </a:lvl5pPr>
              <a:lvl6pPr marL="2514600" indent="-228600" defTabSz="908050" eaLnBrk="0" fontAlgn="base" hangingPunct="0">
                <a:spcBef>
                  <a:spcPct val="0"/>
                </a:spcBef>
                <a:spcAft>
                  <a:spcPct val="0"/>
                </a:spcAft>
                <a:defRPr sz="4000" b="1">
                  <a:solidFill>
                    <a:srgbClr val="003399"/>
                  </a:solidFill>
                  <a:latin typeface="Arial" panose="020B0604020202020204" pitchFamily="34" charset="0"/>
                </a:defRPr>
              </a:lvl6pPr>
              <a:lvl7pPr marL="2971800" indent="-228600" defTabSz="908050" eaLnBrk="0" fontAlgn="base" hangingPunct="0">
                <a:spcBef>
                  <a:spcPct val="0"/>
                </a:spcBef>
                <a:spcAft>
                  <a:spcPct val="0"/>
                </a:spcAft>
                <a:defRPr sz="4000" b="1">
                  <a:solidFill>
                    <a:srgbClr val="003399"/>
                  </a:solidFill>
                  <a:latin typeface="Arial" panose="020B0604020202020204" pitchFamily="34" charset="0"/>
                </a:defRPr>
              </a:lvl7pPr>
              <a:lvl8pPr marL="3429000" indent="-228600" defTabSz="908050" eaLnBrk="0" fontAlgn="base" hangingPunct="0">
                <a:spcBef>
                  <a:spcPct val="0"/>
                </a:spcBef>
                <a:spcAft>
                  <a:spcPct val="0"/>
                </a:spcAft>
                <a:defRPr sz="4000" b="1">
                  <a:solidFill>
                    <a:srgbClr val="003399"/>
                  </a:solidFill>
                  <a:latin typeface="Arial" panose="020B0604020202020204" pitchFamily="34" charset="0"/>
                </a:defRPr>
              </a:lvl8pPr>
              <a:lvl9pPr marL="3886200" indent="-228600" defTabSz="908050" eaLnBrk="0" fontAlgn="base" hangingPunct="0">
                <a:spcBef>
                  <a:spcPct val="0"/>
                </a:spcBef>
                <a:spcAft>
                  <a:spcPct val="0"/>
                </a:spcAft>
                <a:defRPr sz="4000" b="1">
                  <a:solidFill>
                    <a:srgbClr val="003399"/>
                  </a:solidFill>
                  <a:latin typeface="Arial" panose="020B0604020202020204" pitchFamily="34" charset="0"/>
                </a:defRPr>
              </a:lvl9pPr>
            </a:lstStyle>
            <a:p>
              <a:pPr algn="ctr"/>
              <a:r>
                <a:rPr lang="fr-FR" altLang="en-US" sz="2400" dirty="0">
                  <a:solidFill>
                    <a:srgbClr val="000066"/>
                  </a:solidFill>
                  <a:latin typeface="Calibri" panose="020F0502020204030204" pitchFamily="34" charset="0"/>
                  <a:cs typeface="Calibri" panose="020F0502020204030204" pitchFamily="34" charset="0"/>
                </a:rPr>
                <a:t>Logo de l'établissement et de la faculté</a:t>
              </a:r>
              <a:endParaRPr lang="en-US" altLang="en-US" sz="2400" dirty="0">
                <a:solidFill>
                  <a:srgbClr val="000066"/>
                </a:solidFill>
                <a:latin typeface="Calibri" panose="020F0502020204030204" pitchFamily="34" charset="0"/>
                <a:cs typeface="Calibri" panose="020F0502020204030204" pitchFamily="34" charset="0"/>
              </a:endParaRPr>
            </a:p>
          </p:txBody>
        </p:sp>
      </p:grpSp>
      <p:sp>
        <p:nvSpPr>
          <p:cNvPr id="10" name="TextBox 9">
            <a:extLst>
              <a:ext uri="{FF2B5EF4-FFF2-40B4-BE49-F238E27FC236}">
                <a16:creationId xmlns:a16="http://schemas.microsoft.com/office/drawing/2014/main" id="{3A14ACF0-1EDF-32E3-6CED-DEB09EE9BDEE}"/>
              </a:ext>
            </a:extLst>
          </p:cNvPr>
          <p:cNvSpPr txBox="1"/>
          <p:nvPr/>
        </p:nvSpPr>
        <p:spPr>
          <a:xfrm>
            <a:off x="167157" y="122237"/>
            <a:ext cx="20946919" cy="369332"/>
          </a:xfrm>
          <a:prstGeom prst="rect">
            <a:avLst/>
          </a:prstGeom>
          <a:noFill/>
        </p:spPr>
        <p:txBody>
          <a:bodyPr wrap="square" rtlCol="0">
            <a:spAutoFit/>
          </a:bodyPr>
          <a:lstStyle/>
          <a:p>
            <a:pPr algn="ctr"/>
            <a:r>
              <a:rPr lang="fr-FR" sz="1800" kern="0" dirty="0">
                <a:solidFill>
                  <a:srgbClr val="000000"/>
                </a:solidFill>
                <a:effectLst/>
                <a:latin typeface="Arial" panose="020B0604020202020204" pitchFamily="34" charset="0"/>
                <a:ea typeface="Times New Roman" panose="02020603050405020304" pitchFamily="18" charset="0"/>
              </a:rPr>
              <a:t>«Défis et solutions de l’intelligence artificielle appliquée» - Concours interdisciplinaire d'affiches scientifiques pour étudiants</a:t>
            </a:r>
            <a:endParaRPr lang="en-US" dirty="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spDef>
    <a:lnDef>
      <a:spPr bwMode="auto">
        <a:xfrm>
          <a:off x="0" y="0"/>
          <a:ext cx="1" cy="1"/>
        </a:xfrm>
        <a:custGeom>
          <a:avLst/>
          <a:gdLst/>
          <a:ahLst/>
          <a:cxnLst/>
          <a:rect l="0" t="0" r="0" b="0"/>
          <a:pathLst/>
        </a:custGeom>
        <a:solidFill>
          <a:srgbClr val="000066"/>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0805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rgbClr val="003399"/>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3829</TotalTime>
  <Words>514</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Blank Presentation</vt:lpstr>
      <vt:lpstr>PowerPoint Presentation</vt:lpstr>
    </vt:vector>
  </TitlesOfParts>
  <Company>Mechanical Engineering VT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Michael Alley</dc:creator>
  <cp:lastModifiedBy>MARIA IULIANA DASCALU (77137)</cp:lastModifiedBy>
  <cp:revision>121</cp:revision>
  <cp:lastPrinted>2003-04-18T14:25:05Z</cp:lastPrinted>
  <dcterms:created xsi:type="dcterms:W3CDTF">2003-04-11T15:30:44Z</dcterms:created>
  <dcterms:modified xsi:type="dcterms:W3CDTF">2024-04-27T22:13:11Z</dcterms:modified>
</cp:coreProperties>
</file>